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85" r:id="rId3"/>
    <p:sldId id="280" r:id="rId4"/>
    <p:sldId id="281" r:id="rId5"/>
    <p:sldId id="275" r:id="rId6"/>
    <p:sldId id="277" r:id="rId7"/>
    <p:sldId id="276" r:id="rId8"/>
    <p:sldId id="284" r:id="rId9"/>
    <p:sldId id="258" r:id="rId10"/>
    <p:sldId id="262" r:id="rId11"/>
    <p:sldId id="261" r:id="rId12"/>
    <p:sldId id="263" r:id="rId13"/>
    <p:sldId id="264" r:id="rId14"/>
    <p:sldId id="265" r:id="rId15"/>
    <p:sldId id="267" r:id="rId16"/>
    <p:sldId id="271" r:id="rId17"/>
    <p:sldId id="272" r:id="rId18"/>
    <p:sldId id="286" r:id="rId19"/>
  </p:sldIdLst>
  <p:sldSz cx="6858000" cy="9144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669900"/>
    <a:srgbClr val="008080"/>
    <a:srgbClr val="AD0F69"/>
    <a:srgbClr val="EF47A7"/>
    <a:srgbClr val="FF00FF"/>
    <a:srgbClr val="FF33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8" autoAdjust="0"/>
    <p:restoredTop sz="94660"/>
  </p:normalViewPr>
  <p:slideViewPr>
    <p:cSldViewPr>
      <p:cViewPr varScale="1">
        <p:scale>
          <a:sx n="82" d="100"/>
          <a:sy n="82" d="100"/>
        </p:scale>
        <p:origin x="3300" y="10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37C80B5-81BD-4813-B127-DE953C377B67}" type="datetimeFigureOut">
              <a:rPr lang="ru-RU"/>
              <a:pPr>
                <a:defRPr/>
              </a:pPr>
              <a:t>23.01.2023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F071914-39FE-4BA0-A352-17944A1E19C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D0017B2-6A37-4D3B-A7F1-4061F2A9ADBD}" type="datetimeFigureOut">
              <a:rPr lang="ru-RU"/>
              <a:pPr>
                <a:defRPr/>
              </a:pPr>
              <a:t>23.01.2023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1DD24F-7B59-4B9F-8A30-56253F4E3FF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4E14567-F63F-4440-A8CA-AA2D59145374}" type="datetimeFigureOut">
              <a:rPr lang="ru-RU"/>
              <a:pPr>
                <a:defRPr/>
              </a:pPr>
              <a:t>23.01.2023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271790-91A2-453F-9C13-9B5E7C71FE4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B7C8B50-9D28-4799-9114-B0E5D35098DA}" type="datetimeFigureOut">
              <a:rPr lang="ru-RU"/>
              <a:pPr>
                <a:defRPr/>
              </a:pPr>
              <a:t>23.01.2023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21298AE-8AE7-4C76-AE42-60C0AF5354A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C8AF1F8-7533-4CDB-B0B6-09ED254A975A}" type="datetimeFigureOut">
              <a:rPr lang="ru-RU"/>
              <a:pPr>
                <a:defRPr/>
              </a:pPr>
              <a:t>23.01.2023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BF8FCD-BBDE-4DC6-8D36-ED02D187CFB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D912C27-60C0-4D93-A661-7A1E07D96C12}" type="datetimeFigureOut">
              <a:rPr lang="ru-RU"/>
              <a:pPr>
                <a:defRPr/>
              </a:pPr>
              <a:t>23.01.2023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2D8548B-BFB4-4925-9799-071773660DA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8D07C06-649A-4741-B2F4-66427A609621}" type="datetimeFigureOut">
              <a:rPr lang="ru-RU"/>
              <a:pPr>
                <a:defRPr/>
              </a:pPr>
              <a:t>23.01.2023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BFDA7AE-2269-4A0C-9529-D363AF4224F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B87112C-2D7D-4E95-AC10-B6E57D1CFE75}" type="datetimeFigureOut">
              <a:rPr lang="ru-RU"/>
              <a:pPr>
                <a:defRPr/>
              </a:pPr>
              <a:t>23.01.2023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01FBD9F-934E-4FD1-8CA8-C993E6C1E3B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2C6C4C1-CDD4-468E-BD6C-D250C040C6FB}" type="datetimeFigureOut">
              <a:rPr lang="ru-RU"/>
              <a:pPr>
                <a:defRPr/>
              </a:pPr>
              <a:t>23.01.2023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07B6962-C1F4-4F0D-940E-C17FC951D02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7F1A8EE-A066-4013-ADAC-B991030D4EE5}" type="datetimeFigureOut">
              <a:rPr lang="ru-RU"/>
              <a:pPr>
                <a:defRPr/>
              </a:pPr>
              <a:t>23.01.2023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53510BB-1F3C-4F96-9601-8AECD618082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430CAF3-9740-416B-AF4D-D75CA1999A52}" type="datetimeFigureOut">
              <a:rPr lang="ru-RU"/>
              <a:pPr>
                <a:defRPr/>
              </a:pPr>
              <a:t>23.01.2023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FC9F38B-DE14-4DFA-8608-DA7471BE465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0D840B1-5B5D-4A78-94FD-5F1C856AEC23}" type="datetimeFigureOut">
              <a:rPr lang="ru-RU"/>
              <a:pPr>
                <a:defRPr/>
              </a:pPr>
              <a:t>23.01.2023</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7543628-EE9A-4B32-B19A-0569D965A02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1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6858000" cy="9144000"/>
          </a:xfrm>
          <a:prstGeom prst="rect">
            <a:avLst/>
          </a:prstGeom>
          <a:gradFill flip="none" rotWithShape="1">
            <a:gsLst>
              <a:gs pos="77000">
                <a:schemeClr val="accent1">
                  <a:lumMod val="60000"/>
                  <a:lumOff val="40000"/>
                </a:schemeClr>
              </a:gs>
              <a:gs pos="35000">
                <a:schemeClr val="accent1">
                  <a:tint val="37000"/>
                  <a:satMod val="300000"/>
                </a:schemeClr>
              </a:gs>
              <a:gs pos="100000">
                <a:schemeClr val="accent1">
                  <a:tint val="15000"/>
                  <a:satMod val="350000"/>
                </a:schemeClr>
              </a:gs>
            </a:gsLst>
            <a:lin ang="18000000" scaled="0"/>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ru-RU"/>
          </a:p>
        </p:txBody>
      </p:sp>
      <p:sp>
        <p:nvSpPr>
          <p:cNvPr id="2051" name="WordArt 6"/>
          <p:cNvSpPr>
            <a:spLocks noChangeArrowheads="1" noChangeShapeType="1" noTextEdit="1"/>
          </p:cNvSpPr>
          <p:nvPr/>
        </p:nvSpPr>
        <p:spPr bwMode="auto">
          <a:xfrm>
            <a:off x="0" y="1285875"/>
            <a:ext cx="6589713" cy="2989263"/>
          </a:xfrm>
          <a:prstGeom prst="rect">
            <a:avLst/>
          </a:prstGeom>
        </p:spPr>
        <p:txBody>
          <a:bodyPr wrap="none" fromWordArt="1">
            <a:prstTxWarp prst="textPlain">
              <a:avLst>
                <a:gd name="adj" fmla="val 50000"/>
              </a:avLst>
            </a:prstTxWarp>
          </a:bodyPr>
          <a:lstStyle/>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Рекомендации </a:t>
            </a:r>
          </a:p>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родителям</a:t>
            </a:r>
          </a:p>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по укреплению </a:t>
            </a:r>
          </a:p>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здоровья детей</a:t>
            </a:r>
          </a:p>
        </p:txBody>
      </p:sp>
      <p:pic>
        <p:nvPicPr>
          <p:cNvPr id="2052" name="Picture 9" descr="C:\Users\viki\AppData\Local\Microsoft\Windows\Temporary Internet Files\Content.IE5\RSWC3R1M\MCj04345990000[1].wmf"/>
          <p:cNvPicPr>
            <a:picLocks noChangeAspect="1" noChangeArrowheads="1"/>
          </p:cNvPicPr>
          <p:nvPr/>
        </p:nvPicPr>
        <p:blipFill>
          <a:blip r:embed="rId2"/>
          <a:srcRect/>
          <a:stretch>
            <a:fillRect/>
          </a:stretch>
        </p:blipFill>
        <p:spPr bwMode="auto">
          <a:xfrm>
            <a:off x="5599113" y="90488"/>
            <a:ext cx="973137" cy="1338262"/>
          </a:xfrm>
          <a:prstGeom prst="rect">
            <a:avLst/>
          </a:prstGeom>
          <a:noFill/>
          <a:ln w="9525">
            <a:noFill/>
            <a:miter lim="800000"/>
            <a:headEnd/>
            <a:tailEnd/>
          </a:ln>
        </p:spPr>
      </p:pic>
      <p:pic>
        <p:nvPicPr>
          <p:cNvPr id="2053" name="Picture 11" descr="C:\Users\viki\AppData\Local\Microsoft\Windows\Temporary Internet Files\Content.IE5\QYIAUPJ1\MCj04360450000[1].wmf"/>
          <p:cNvPicPr>
            <a:picLocks noChangeAspect="1" noChangeArrowheads="1"/>
          </p:cNvPicPr>
          <p:nvPr/>
        </p:nvPicPr>
        <p:blipFill>
          <a:blip r:embed="rId3"/>
          <a:srcRect/>
          <a:stretch>
            <a:fillRect/>
          </a:stretch>
        </p:blipFill>
        <p:spPr bwMode="auto">
          <a:xfrm>
            <a:off x="60325" y="5786438"/>
            <a:ext cx="2797175" cy="2965450"/>
          </a:xfrm>
          <a:prstGeom prst="rect">
            <a:avLst/>
          </a:prstGeom>
          <a:noFill/>
          <a:ln w="9525">
            <a:noFill/>
            <a:miter lim="800000"/>
            <a:headEnd/>
            <a:tailEnd/>
          </a:ln>
        </p:spPr>
      </p:pic>
      <p:pic>
        <p:nvPicPr>
          <p:cNvPr id="2054" name="Picture 12" descr="C:\Users\viki\AppData\Local\Microsoft\Windows\Temporary Internet Files\Content.IE5\5HM5BHCY\MCj04358390000[1].wmf"/>
          <p:cNvPicPr>
            <a:picLocks noChangeAspect="1" noChangeArrowheads="1"/>
          </p:cNvPicPr>
          <p:nvPr/>
        </p:nvPicPr>
        <p:blipFill>
          <a:blip r:embed="rId4"/>
          <a:srcRect/>
          <a:stretch>
            <a:fillRect/>
          </a:stretch>
        </p:blipFill>
        <p:spPr bwMode="auto">
          <a:xfrm>
            <a:off x="4214813" y="6143625"/>
            <a:ext cx="2586037" cy="2586038"/>
          </a:xfrm>
          <a:prstGeom prst="rect">
            <a:avLst/>
          </a:prstGeom>
          <a:noFill/>
          <a:ln w="9525">
            <a:noFill/>
            <a:miter lim="800000"/>
            <a:headEnd/>
            <a:tailEnd/>
          </a:ln>
        </p:spPr>
      </p:pic>
      <p:pic>
        <p:nvPicPr>
          <p:cNvPr id="2055" name="Picture 17" descr="C:\Users\viki\AppData\Local\Microsoft\Windows\Temporary Internet Files\Content.IE5\HT7649U9\MCj04283330000[1].wmf"/>
          <p:cNvPicPr>
            <a:picLocks noChangeAspect="1" noChangeArrowheads="1"/>
          </p:cNvPicPr>
          <p:nvPr/>
        </p:nvPicPr>
        <p:blipFill>
          <a:blip r:embed="rId5"/>
          <a:srcRect/>
          <a:stretch>
            <a:fillRect/>
          </a:stretch>
        </p:blipFill>
        <p:spPr bwMode="auto">
          <a:xfrm>
            <a:off x="2286000" y="4411663"/>
            <a:ext cx="2500313" cy="202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571536"/>
            <a:ext cx="8035028" cy="1071570"/>
          </a:xfrm>
          <a:prstGeom prst="rect">
            <a:avLst/>
          </a:prstGeom>
          <a:noFill/>
        </p:spPr>
        <p:txBody>
          <a:bodyPr spcFirstLastPara="1" wrap="none">
            <a:prstTxWarp prst="textArchDown">
              <a:avLst/>
            </a:prstTxWarp>
            <a:spAutoFit/>
          </a:bodyPr>
          <a:lstStyle/>
          <a:p>
            <a:pPr algn="ctr" fontAlgn="auto">
              <a:spcBef>
                <a:spcPts val="0"/>
              </a:spcBef>
              <a:spcAft>
                <a:spcPts val="0"/>
              </a:spcAft>
              <a:defRPr/>
            </a:pPr>
            <a:r>
              <a:rPr lang="ru-RU" sz="40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Закаливание –</a:t>
            </a:r>
          </a:p>
          <a:p>
            <a:pPr algn="ctr" fontAlgn="auto">
              <a:spcBef>
                <a:spcPts val="0"/>
              </a:spcBef>
              <a:spcAft>
                <a:spcPts val="0"/>
              </a:spcAft>
              <a:defRPr/>
            </a:pPr>
            <a:r>
              <a:rPr lang="ru-RU" sz="40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 первый шаг на пути к здоровью</a:t>
            </a:r>
          </a:p>
        </p:txBody>
      </p:sp>
      <p:sp>
        <p:nvSpPr>
          <p:cNvPr id="11268" name="Прямоугольник 5"/>
          <p:cNvSpPr>
            <a:spLocks noChangeArrowheads="1"/>
          </p:cNvSpPr>
          <p:nvPr/>
        </p:nvSpPr>
        <p:spPr bwMode="auto">
          <a:xfrm>
            <a:off x="142875" y="1214438"/>
            <a:ext cx="6643688" cy="830262"/>
          </a:xfrm>
          <a:prstGeom prst="rect">
            <a:avLst/>
          </a:prstGeom>
          <a:noFill/>
          <a:ln w="9525">
            <a:noFill/>
            <a:miter lim="800000"/>
            <a:headEnd/>
            <a:tailEnd/>
          </a:ln>
        </p:spPr>
        <p:txBody>
          <a:bodyPr>
            <a:spAutoFit/>
          </a:bodyPr>
          <a:lstStyle/>
          <a:p>
            <a:pPr algn="just"/>
            <a:r>
              <a:rPr lang="ru-RU" sz="1600" i="1"/>
              <a:t>Закаливание детей необходимо для того, чтобы повысить их устойчивость к воздействию низких и высоких температур воздуха и за счет этого предотвратить частые заболевания. </a:t>
            </a:r>
            <a:endParaRPr lang="ru-RU" sz="1600"/>
          </a:p>
        </p:txBody>
      </p:sp>
      <p:sp>
        <p:nvSpPr>
          <p:cNvPr id="11269" name="TextBox 13"/>
          <p:cNvSpPr txBox="1">
            <a:spLocks noChangeArrowheads="1"/>
          </p:cNvSpPr>
          <p:nvPr/>
        </p:nvSpPr>
        <p:spPr bwMode="auto">
          <a:xfrm>
            <a:off x="71438" y="2000250"/>
            <a:ext cx="6858000" cy="6894513"/>
          </a:xfrm>
          <a:prstGeom prst="rect">
            <a:avLst/>
          </a:prstGeom>
          <a:noFill/>
          <a:ln w="9525">
            <a:noFill/>
            <a:miter lim="800000"/>
            <a:headEnd/>
            <a:tailEnd/>
          </a:ln>
        </p:spPr>
        <p:txBody>
          <a:bodyPr>
            <a:spAutoFit/>
          </a:bodyPr>
          <a:lstStyle/>
          <a:p>
            <a:pPr algn="ctr"/>
            <a:r>
              <a:rPr lang="ru-RU" sz="1600" b="1" i="1">
                <a:solidFill>
                  <a:srgbClr val="0070C0"/>
                </a:solidFill>
              </a:rPr>
              <a:t>При закаливании детей следует придерживаться таких </a:t>
            </a:r>
          </a:p>
          <a:p>
            <a:pPr algn="ctr"/>
            <a:r>
              <a:rPr lang="ru-RU" sz="1600" b="1" i="1">
                <a:solidFill>
                  <a:srgbClr val="0070C0"/>
                </a:solidFill>
              </a:rPr>
              <a:t>основных принципов</a:t>
            </a:r>
            <a:r>
              <a:rPr lang="ru-RU" b="1">
                <a:solidFill>
                  <a:srgbClr val="0070C0"/>
                </a:solidFill>
              </a:rPr>
              <a:t>: </a:t>
            </a:r>
          </a:p>
          <a:p>
            <a:pPr algn="ctr"/>
            <a:endParaRPr lang="ru-RU"/>
          </a:p>
          <a:p>
            <a:r>
              <a:rPr lang="ru-RU" sz="1500"/>
              <a:t>• проводить закаливающие процедуры систематически, </a:t>
            </a:r>
          </a:p>
          <a:p>
            <a:r>
              <a:rPr lang="ru-RU" sz="1500"/>
              <a:t/>
            </a:r>
            <a:br>
              <a:rPr lang="ru-RU" sz="1500"/>
            </a:br>
            <a:r>
              <a:rPr lang="ru-RU" sz="1500">
                <a:solidFill>
                  <a:srgbClr val="0070C0"/>
                </a:solidFill>
              </a:rPr>
              <a:t>• увеличивать время воздействия закаливающего фактора постепенно</a:t>
            </a:r>
            <a:r>
              <a:rPr lang="ru-RU" sz="1500"/>
              <a:t>, </a:t>
            </a:r>
          </a:p>
          <a:p>
            <a:r>
              <a:rPr lang="ru-RU" sz="1500"/>
              <a:t/>
            </a:r>
            <a:br>
              <a:rPr lang="ru-RU" sz="1500"/>
            </a:br>
            <a:r>
              <a:rPr lang="ru-RU" sz="1500"/>
              <a:t>• учитывать настроение ребенка и проводить процедуры в форме игры, </a:t>
            </a:r>
          </a:p>
          <a:p>
            <a:r>
              <a:rPr lang="ru-RU" sz="1500"/>
              <a:t/>
            </a:r>
            <a:br>
              <a:rPr lang="ru-RU" sz="1500"/>
            </a:br>
            <a:r>
              <a:rPr lang="ru-RU" sz="1500"/>
              <a:t>• </a:t>
            </a:r>
            <a:r>
              <a:rPr lang="ru-RU" sz="1500">
                <a:solidFill>
                  <a:srgbClr val="0070C0"/>
                </a:solidFill>
              </a:rPr>
              <a:t>начинать закаливание в любом возрасте, </a:t>
            </a:r>
          </a:p>
          <a:p>
            <a:r>
              <a:rPr lang="ru-RU" sz="1500"/>
              <a:t/>
            </a:r>
            <a:br>
              <a:rPr lang="ru-RU" sz="1500"/>
            </a:br>
            <a:r>
              <a:rPr lang="ru-RU" sz="1500"/>
              <a:t>• никогда не выполнять процедуры, если малыш замерз, </a:t>
            </a:r>
          </a:p>
          <a:p>
            <a:r>
              <a:rPr lang="ru-RU" sz="1500"/>
              <a:t/>
            </a:r>
            <a:br>
              <a:rPr lang="ru-RU" sz="1500"/>
            </a:br>
            <a:r>
              <a:rPr lang="ru-RU" sz="1500"/>
              <a:t>• </a:t>
            </a:r>
            <a:r>
              <a:rPr lang="ru-RU" sz="1500">
                <a:solidFill>
                  <a:srgbClr val="0070C0"/>
                </a:solidFill>
              </a:rPr>
              <a:t>избегать сильных раздражителей: продолжительного воздействия холодной воды или очень низких температур воздуха, а также перегревания на солнце, </a:t>
            </a:r>
          </a:p>
          <a:p>
            <a:r>
              <a:rPr lang="ru-RU" sz="1500">
                <a:solidFill>
                  <a:srgbClr val="0070C0"/>
                </a:solidFill>
              </a:rPr>
              <a:t/>
            </a:r>
            <a:br>
              <a:rPr lang="ru-RU" sz="1500">
                <a:solidFill>
                  <a:srgbClr val="0070C0"/>
                </a:solidFill>
              </a:rPr>
            </a:br>
            <a:r>
              <a:rPr lang="ru-RU" sz="1500"/>
              <a:t>• правильно подбирать одежду и обувь: они должна соответствовать температуре окружающего воздуха и быть из натуральных тканей и материалов, </a:t>
            </a:r>
          </a:p>
          <a:p>
            <a:r>
              <a:rPr lang="ru-RU" sz="1500"/>
              <a:t/>
            </a:r>
            <a:br>
              <a:rPr lang="ru-RU" sz="1500"/>
            </a:br>
            <a:r>
              <a:rPr lang="ru-RU" sz="1500">
                <a:solidFill>
                  <a:srgbClr val="0070C0"/>
                </a:solidFill>
              </a:rPr>
              <a:t>• закаливаться всей семьей, </a:t>
            </a:r>
          </a:p>
          <a:p>
            <a:r>
              <a:rPr lang="ru-RU" sz="1500"/>
              <a:t/>
            </a:r>
            <a:br>
              <a:rPr lang="ru-RU" sz="1500"/>
            </a:br>
            <a:r>
              <a:rPr lang="ru-RU" sz="1500"/>
              <a:t>• закаливающие процедуры </a:t>
            </a:r>
          </a:p>
          <a:p>
            <a:r>
              <a:rPr lang="ru-RU" sz="1500"/>
              <a:t>сочетать с физическими упражнениями</a:t>
            </a:r>
          </a:p>
          <a:p>
            <a:r>
              <a:rPr lang="ru-RU" sz="1500"/>
              <a:t> и массажем, </a:t>
            </a:r>
          </a:p>
          <a:p>
            <a:r>
              <a:rPr lang="ru-RU" sz="1500"/>
              <a:t/>
            </a:r>
            <a:br>
              <a:rPr lang="ru-RU" sz="1500"/>
            </a:br>
            <a:r>
              <a:rPr lang="ru-RU" sz="1500"/>
              <a:t>• </a:t>
            </a:r>
            <a:r>
              <a:rPr lang="ru-RU" sz="1500">
                <a:solidFill>
                  <a:srgbClr val="0070C0"/>
                </a:solidFill>
              </a:rPr>
              <a:t>в помещении, где находится ребенок, </a:t>
            </a:r>
          </a:p>
          <a:p>
            <a:r>
              <a:rPr lang="ru-RU" sz="1500">
                <a:solidFill>
                  <a:srgbClr val="0070C0"/>
                </a:solidFill>
              </a:rPr>
              <a:t>никогда не курить.</a:t>
            </a:r>
          </a:p>
        </p:txBody>
      </p:sp>
      <p:pic>
        <p:nvPicPr>
          <p:cNvPr id="11270" name="Picture 14" descr="C:\Users\viki\AppData\Local\Microsoft\Windows\Temporary Internet Files\Content.IE5\6NZXK4SD\MCj04381630000[1].wmf"/>
          <p:cNvPicPr>
            <a:picLocks noChangeAspect="1" noChangeArrowheads="1"/>
          </p:cNvPicPr>
          <p:nvPr/>
        </p:nvPicPr>
        <p:blipFill>
          <a:blip r:embed="rId2"/>
          <a:srcRect/>
          <a:stretch>
            <a:fillRect/>
          </a:stretch>
        </p:blipFill>
        <p:spPr bwMode="auto">
          <a:xfrm>
            <a:off x="3825875" y="6891338"/>
            <a:ext cx="2889250" cy="196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34062" y="428596"/>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4000" b="1" spc="300" dirty="0">
                <a:ln w="18000">
                  <a:solidFill>
                    <a:srgbClr val="FF0000"/>
                  </a:solidFill>
                  <a:prstDash val="solid"/>
                  <a:miter lim="800000"/>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Arno Pro Light Display" pitchFamily="18" charset="0"/>
                <a:cs typeface="+mn-cs"/>
              </a:rPr>
              <a:t>Способы закаливания</a:t>
            </a:r>
          </a:p>
        </p:txBody>
      </p:sp>
      <p:sp>
        <p:nvSpPr>
          <p:cNvPr id="12292" name="Прямоугольник 5"/>
          <p:cNvSpPr>
            <a:spLocks noChangeArrowheads="1"/>
          </p:cNvSpPr>
          <p:nvPr/>
        </p:nvSpPr>
        <p:spPr bwMode="auto">
          <a:xfrm>
            <a:off x="0" y="1612900"/>
            <a:ext cx="6858000" cy="3816350"/>
          </a:xfrm>
          <a:prstGeom prst="rect">
            <a:avLst/>
          </a:prstGeom>
          <a:noFill/>
          <a:ln w="9525">
            <a:noFill/>
            <a:miter lim="800000"/>
            <a:headEnd/>
            <a:tailEnd/>
          </a:ln>
        </p:spPr>
        <p:txBody>
          <a:bodyPr>
            <a:spAutoFit/>
          </a:bodyPr>
          <a:lstStyle/>
          <a:p>
            <a:pPr algn="just"/>
            <a:r>
              <a:rPr lang="ru-RU" sz="1400" b="1">
                <a:solidFill>
                  <a:srgbClr val="0070C0"/>
                </a:solidFill>
              </a:rPr>
              <a:t>«Холодный тазик»</a:t>
            </a:r>
          </a:p>
          <a:p>
            <a:pPr algn="just"/>
            <a:r>
              <a:rPr lang="ru-RU" sz="1400"/>
              <a:t>Налейте в таз холодную воду с температурой не выше +12С и облейте ступни ребенка, стоящего в ванне. Попросите ребенка потопать ножками, пока стекает вода. Отверстие для стока воды должно быть открытым. Промокните ноги полотенцем. В первый день продолжительность ходьбы  - 1 минута, ежедневно добавляйте по 1 минуте, доводя до 5 мин. Помните! Лучше проводить закаливание в течение 1 мин в хорошем настроении ребенка, чем 5 мин с капризами.</a:t>
            </a:r>
          </a:p>
          <a:p>
            <a:pPr algn="just"/>
            <a:endParaRPr lang="ru-RU" sz="1400"/>
          </a:p>
          <a:p>
            <a:pPr algn="just"/>
            <a:r>
              <a:rPr lang="ru-RU" sz="1400" b="1">
                <a:solidFill>
                  <a:srgbClr val="0070C0"/>
                </a:solidFill>
              </a:rPr>
              <a:t>«Холодное полотенце» </a:t>
            </a:r>
          </a:p>
          <a:p>
            <a:pPr algn="just"/>
            <a:r>
              <a:rPr lang="ru-RU" sz="1400"/>
              <a:t>Если ребенку не нравится обливание холодной водой, постелите в ванне полотенце, смоченное холодной водой (тем 12 С) Попросите ребенка потопать ножками (не стоять!) на нем в течение 1 мин (утром и на ночь). Вытрите ребенку ноги, не растирая, а промокая полотенцем.</a:t>
            </a:r>
          </a:p>
          <a:p>
            <a:pPr algn="just"/>
            <a:endParaRPr lang="ru-RU" sz="1400"/>
          </a:p>
          <a:p>
            <a:pPr algn="just"/>
            <a:endParaRPr lang="ru-RU" sz="1400"/>
          </a:p>
          <a:p>
            <a:pPr algn="just"/>
            <a:endParaRPr lang="ru-RU"/>
          </a:p>
        </p:txBody>
      </p:sp>
      <p:sp>
        <p:nvSpPr>
          <p:cNvPr id="12293" name="Прямоугольник 15"/>
          <p:cNvSpPr>
            <a:spLocks noChangeArrowheads="1"/>
          </p:cNvSpPr>
          <p:nvPr/>
        </p:nvSpPr>
        <p:spPr bwMode="auto">
          <a:xfrm>
            <a:off x="0" y="642938"/>
            <a:ext cx="6858000" cy="1077912"/>
          </a:xfrm>
          <a:prstGeom prst="rect">
            <a:avLst/>
          </a:prstGeom>
          <a:noFill/>
          <a:ln w="9525">
            <a:noFill/>
            <a:miter lim="800000"/>
            <a:headEnd/>
            <a:tailEnd/>
          </a:ln>
        </p:spPr>
        <p:txBody>
          <a:bodyPr>
            <a:spAutoFit/>
          </a:bodyPr>
          <a:lstStyle/>
          <a:p>
            <a:r>
              <a:rPr lang="ru-RU" sz="1600" i="1"/>
              <a:t>Основные факторы закаливания - природные и доступные “Солнце. Воздух и Вода”. Начинать закаливание детей можно  с первого месяца жизни после осмотра малыша врачом-педиатром. </a:t>
            </a:r>
            <a:br>
              <a:rPr lang="ru-RU" sz="1600" i="1"/>
            </a:br>
            <a:endParaRPr lang="ru-RU" sz="1600" i="1"/>
          </a:p>
        </p:txBody>
      </p:sp>
      <p:pic>
        <p:nvPicPr>
          <p:cNvPr id="12294" name="Picture 14" descr="C:\Users\viki\AppData\Local\Microsoft\Windows\Temporary Internet Files\Content.IE5\RTPB4XQQ\MCj02321530000[1].wmf"/>
          <p:cNvPicPr>
            <a:picLocks noChangeAspect="1" noChangeArrowheads="1"/>
          </p:cNvPicPr>
          <p:nvPr/>
        </p:nvPicPr>
        <p:blipFill>
          <a:blip r:embed="rId2"/>
          <a:srcRect/>
          <a:stretch>
            <a:fillRect/>
          </a:stretch>
        </p:blipFill>
        <p:spPr bwMode="auto">
          <a:xfrm>
            <a:off x="3714750" y="5357813"/>
            <a:ext cx="2911475" cy="2860675"/>
          </a:xfrm>
          <a:prstGeom prst="rect">
            <a:avLst/>
          </a:prstGeom>
          <a:noFill/>
          <a:ln w="9525">
            <a:noFill/>
            <a:miter lim="800000"/>
            <a:headEnd/>
            <a:tailEnd/>
          </a:ln>
        </p:spPr>
      </p:pic>
      <p:sp>
        <p:nvSpPr>
          <p:cNvPr id="12295" name="TextBox 15"/>
          <p:cNvSpPr txBox="1">
            <a:spLocks noChangeArrowheads="1"/>
          </p:cNvSpPr>
          <p:nvPr/>
        </p:nvSpPr>
        <p:spPr bwMode="auto">
          <a:xfrm>
            <a:off x="0" y="4714875"/>
            <a:ext cx="3929063" cy="2032000"/>
          </a:xfrm>
          <a:prstGeom prst="rect">
            <a:avLst/>
          </a:prstGeom>
          <a:noFill/>
          <a:ln w="9525">
            <a:noFill/>
            <a:miter lim="800000"/>
            <a:headEnd/>
            <a:tailEnd/>
          </a:ln>
        </p:spPr>
        <p:txBody>
          <a:bodyPr>
            <a:spAutoFit/>
          </a:bodyPr>
          <a:lstStyle/>
          <a:p>
            <a:pPr algn="just"/>
            <a:endParaRPr lang="ru-RU" sz="1400">
              <a:solidFill>
                <a:srgbClr val="0070C0"/>
              </a:solidFill>
            </a:endParaRPr>
          </a:p>
          <a:p>
            <a:pPr algn="just"/>
            <a:r>
              <a:rPr lang="ru-RU" sz="1400" b="1">
                <a:solidFill>
                  <a:srgbClr val="0070C0"/>
                </a:solidFill>
              </a:rPr>
              <a:t>«Контрастный душ» </a:t>
            </a:r>
          </a:p>
          <a:p>
            <a:pPr algn="just"/>
            <a:r>
              <a:rPr lang="ru-RU" sz="1400"/>
              <a:t>Ребенок вечером купается в ванне. Пусть он согреется в теплой воде. А потом скажите ему: "Давай мы с тобой устроим холодный дождик или побегаем по лужам". Вы открываете холодную воду, и ребенок подставляет воде свои пяточки и ладошки. </a:t>
            </a:r>
          </a:p>
          <a:p>
            <a:endParaRPr lang="ru-RU" sz="1400"/>
          </a:p>
        </p:txBody>
      </p:sp>
      <p:sp>
        <p:nvSpPr>
          <p:cNvPr id="12296" name="TextBox 16"/>
          <p:cNvSpPr txBox="1">
            <a:spLocks noChangeArrowheads="1"/>
          </p:cNvSpPr>
          <p:nvPr/>
        </p:nvSpPr>
        <p:spPr bwMode="auto">
          <a:xfrm>
            <a:off x="0" y="7215188"/>
            <a:ext cx="6858000" cy="1816100"/>
          </a:xfrm>
          <a:prstGeom prst="rect">
            <a:avLst/>
          </a:prstGeom>
          <a:noFill/>
          <a:ln w="9525">
            <a:noFill/>
            <a:miter lim="800000"/>
            <a:headEnd/>
            <a:tailEnd/>
          </a:ln>
        </p:spPr>
        <p:txBody>
          <a:bodyPr>
            <a:spAutoFit/>
          </a:bodyPr>
          <a:lstStyle/>
          <a:p>
            <a:r>
              <a:rPr lang="ru-RU" sz="1400" i="1"/>
              <a:t>Если ребенок боится воздействия холодным </a:t>
            </a:r>
          </a:p>
          <a:p>
            <a:r>
              <a:rPr lang="ru-RU" sz="1400" i="1"/>
              <a:t>душем</a:t>
            </a:r>
            <a:r>
              <a:rPr lang="ru-RU" sz="1400"/>
              <a:t>, то можно вначале поставить тазик</a:t>
            </a:r>
          </a:p>
          <a:p>
            <a:r>
              <a:rPr lang="ru-RU" sz="1400"/>
              <a:t> с холодной водой и сказать:</a:t>
            </a:r>
          </a:p>
          <a:p>
            <a:r>
              <a:rPr lang="ru-RU" sz="1400"/>
              <a:t> "А ну, давай с тобой по лужам побегаем!«</a:t>
            </a:r>
          </a:p>
          <a:p>
            <a:r>
              <a:rPr lang="ru-RU" sz="1400"/>
              <a:t> И вот из теплой ванны - в холодный таз (или "под дождик"), </a:t>
            </a:r>
          </a:p>
          <a:p>
            <a:r>
              <a:rPr lang="ru-RU" sz="1400"/>
              <a:t>а потом - опять в ванну. И так не менее трех раз. После процедуры укутайте ребенка в теплую простыню не вытирая, а промокая воду, потом оденьте его для сна и положите в кровать.</a:t>
            </a:r>
          </a:p>
        </p:txBody>
      </p:sp>
      <p:pic>
        <p:nvPicPr>
          <p:cNvPr id="12297" name="Picture 16" descr="C:\Users\viki\AppData\Local\Microsoft\Windows\Temporary Internet Files\Content.IE5\COU2X6RI\MCj02904460000[1].wmf"/>
          <p:cNvPicPr>
            <a:picLocks noChangeAspect="1" noChangeArrowheads="1"/>
          </p:cNvPicPr>
          <p:nvPr/>
        </p:nvPicPr>
        <p:blipFill>
          <a:blip r:embed="rId3"/>
          <a:srcRect/>
          <a:stretch>
            <a:fillRect/>
          </a:stretch>
        </p:blipFill>
        <p:spPr bwMode="auto">
          <a:xfrm>
            <a:off x="5572125" y="4500563"/>
            <a:ext cx="1277938"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1071538"/>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БОСОХОЖДЕНИЕ</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 - </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endParaRPr>
          </a:p>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элемент закаливания организма</a:t>
            </a:r>
          </a:p>
        </p:txBody>
      </p:sp>
      <p:sp>
        <p:nvSpPr>
          <p:cNvPr id="8196" name="Прямоугольник 5"/>
          <p:cNvSpPr>
            <a:spLocks noChangeArrowheads="1"/>
          </p:cNvSpPr>
          <p:nvPr/>
        </p:nvSpPr>
        <p:spPr bwMode="auto">
          <a:xfrm>
            <a:off x="214313" y="3929063"/>
            <a:ext cx="6500812" cy="33242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ru-RU" sz="1400" b="1" u="sng">
                <a:solidFill>
                  <a:srgbClr val="FF0000"/>
                </a:solidFill>
                <a:latin typeface="Tahoma" pitchFamily="34" charset="0"/>
                <a:cs typeface="Tahoma" pitchFamily="34" charset="0"/>
              </a:rPr>
              <a:t>Как и когда лучше заняться босохождением?</a:t>
            </a:r>
          </a:p>
          <a:p>
            <a:pPr algn="ctr">
              <a:defRPr/>
            </a:pPr>
            <a:endParaRPr lang="ru-RU" sz="1400" b="1" u="sng">
              <a:solidFill>
                <a:srgbClr val="FF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Разумеется, зимой в холода начинать приучать ребенка к подобному не стоит, но весной или летом, малыш вполне может бегать босиком по полу дома, а еще лучше – по зеленой траве.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Ребенок должен регулярно ходить босиком, настоящий закаливающий  эффект наступает лишь после длительных систематических тренировках.</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 Используйте специальные резиновые коврики с шиповым рифлением. Каждое утро начинайте зарядку с ходьбы босиком на таком коврике.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Полезно массировать стопы ног с помощью скалки или круглой палки, катая их подошвами по несколько минут в день.</a:t>
            </a:r>
          </a:p>
          <a:p>
            <a:pPr algn="just">
              <a:buFont typeface="Wingdings" pitchFamily="2" charset="2"/>
              <a:buChar char="ü"/>
              <a:defRPr/>
            </a:pPr>
            <a:endParaRPr lang="ru-RU" sz="1400">
              <a:solidFill>
                <a:srgbClr val="000000"/>
              </a:solidFill>
              <a:latin typeface="Tahoma" pitchFamily="34" charset="0"/>
              <a:cs typeface="Tahoma" pitchFamily="34" charset="0"/>
            </a:endParaRPr>
          </a:p>
        </p:txBody>
      </p:sp>
      <p:sp>
        <p:nvSpPr>
          <p:cNvPr id="13317" name="Прямоугольник 12"/>
          <p:cNvSpPr>
            <a:spLocks noChangeArrowheads="1"/>
          </p:cNvSpPr>
          <p:nvPr/>
        </p:nvSpPr>
        <p:spPr bwMode="auto">
          <a:xfrm>
            <a:off x="142875" y="1643063"/>
            <a:ext cx="6572250" cy="2246312"/>
          </a:xfrm>
          <a:prstGeom prst="rect">
            <a:avLst/>
          </a:prstGeom>
          <a:noFill/>
          <a:ln w="9525">
            <a:noFill/>
            <a:miter lim="800000"/>
            <a:headEnd/>
            <a:tailEnd/>
          </a:ln>
        </p:spPr>
        <p:txBody>
          <a:bodyPr>
            <a:spAutoFit/>
          </a:bodyPr>
          <a:lstStyle/>
          <a:p>
            <a:pPr algn="just"/>
            <a:endParaRPr lang="ru-RU" sz="1400"/>
          </a:p>
          <a:p>
            <a:pPr algn="just"/>
            <a:r>
              <a:rPr lang="ru-RU" sz="1400"/>
              <a:t>Еще один способ закалки – это </a:t>
            </a:r>
            <a:r>
              <a:rPr lang="ru-RU" sz="1400" b="1">
                <a:solidFill>
                  <a:srgbClr val="0070C0"/>
                </a:solidFill>
              </a:rPr>
              <a:t>прогулки босиком</a:t>
            </a:r>
            <a:r>
              <a:rPr lang="ru-RU" sz="1400"/>
              <a:t>. </a:t>
            </a:r>
          </a:p>
          <a:p>
            <a:pPr algn="just"/>
            <a:r>
              <a:rPr lang="ru-RU" sz="1400"/>
              <a:t>Хождение босиком не только закаляет, но и стимулирует нервные окончания, находящиеся на стопе, положительно влияет на работу внутренних органов.  По мнению некоторых специалистов</a:t>
            </a:r>
            <a:r>
              <a:rPr lang="ru-RU" sz="1400" i="1">
                <a:solidFill>
                  <a:srgbClr val="0070C0"/>
                </a:solidFill>
              </a:rPr>
              <a:t>, подошвы ног – это своеобразный распределительный щит с 72 тыс. нервных окончаний, через который можно  подключиться  к любому органу – головному мозгу, легким и верхним дыхательным путям, печени и почкам, эндокринным железам и др. органам. </a:t>
            </a:r>
          </a:p>
          <a:p>
            <a:pPr algn="just"/>
            <a:r>
              <a:rPr lang="ru-RU" sz="1400"/>
              <a:t>. </a:t>
            </a:r>
          </a:p>
        </p:txBody>
      </p:sp>
      <p:grpSp>
        <p:nvGrpSpPr>
          <p:cNvPr id="13318" name="Группа 14"/>
          <p:cNvGrpSpPr>
            <a:grpSpLocks/>
          </p:cNvGrpSpPr>
          <p:nvPr/>
        </p:nvGrpSpPr>
        <p:grpSpPr bwMode="auto">
          <a:xfrm>
            <a:off x="231775" y="1452563"/>
            <a:ext cx="6459538" cy="461962"/>
            <a:chOff x="231291" y="1452203"/>
            <a:chExt cx="6459729" cy="461963"/>
          </a:xfrm>
        </p:grpSpPr>
        <p:pic>
          <p:nvPicPr>
            <p:cNvPr id="13337"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5015586">
              <a:off x="940909" y="1498240"/>
              <a:ext cx="400050" cy="390525"/>
            </a:xfrm>
            <a:prstGeom prst="rect">
              <a:avLst/>
            </a:prstGeom>
            <a:noFill/>
            <a:ln w="9525">
              <a:noFill/>
              <a:miter lim="800000"/>
              <a:headEnd/>
              <a:tailEnd/>
            </a:ln>
          </p:spPr>
        </p:pic>
        <p:pic>
          <p:nvPicPr>
            <p:cNvPr id="13338"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5062684">
              <a:off x="1626895" y="1514116"/>
              <a:ext cx="400050" cy="400050"/>
            </a:xfrm>
            <a:prstGeom prst="rect">
              <a:avLst/>
            </a:prstGeom>
            <a:noFill/>
            <a:ln w="9525">
              <a:noFill/>
              <a:miter lim="800000"/>
              <a:headEnd/>
              <a:tailEnd/>
            </a:ln>
          </p:spPr>
        </p:pic>
        <p:pic>
          <p:nvPicPr>
            <p:cNvPr id="13339"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2346827" y="1457759"/>
              <a:ext cx="400050" cy="388937"/>
            </a:xfrm>
            <a:prstGeom prst="rect">
              <a:avLst/>
            </a:prstGeom>
            <a:noFill/>
            <a:ln w="9525">
              <a:noFill/>
              <a:miter lim="800000"/>
              <a:headEnd/>
              <a:tailEnd/>
            </a:ln>
          </p:spPr>
        </p:pic>
        <p:pic>
          <p:nvPicPr>
            <p:cNvPr id="13340"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3132639" y="1457759"/>
              <a:ext cx="400050" cy="388938"/>
            </a:xfrm>
            <a:prstGeom prst="rect">
              <a:avLst/>
            </a:prstGeom>
            <a:noFill/>
            <a:ln w="9525">
              <a:noFill/>
              <a:miter lim="800000"/>
              <a:headEnd/>
              <a:tailEnd/>
            </a:ln>
          </p:spPr>
        </p:pic>
        <p:pic>
          <p:nvPicPr>
            <p:cNvPr id="13341"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3938296" y="1456965"/>
              <a:ext cx="400050" cy="390525"/>
            </a:xfrm>
            <a:prstGeom prst="rect">
              <a:avLst/>
            </a:prstGeom>
            <a:noFill/>
            <a:ln w="9525">
              <a:noFill/>
              <a:miter lim="800000"/>
              <a:headEnd/>
              <a:tailEnd/>
            </a:ln>
          </p:spPr>
        </p:pic>
        <p:pic>
          <p:nvPicPr>
            <p:cNvPr id="13342"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4724108" y="1456965"/>
              <a:ext cx="400050" cy="390525"/>
            </a:xfrm>
            <a:prstGeom prst="rect">
              <a:avLst/>
            </a:prstGeom>
            <a:noFill/>
            <a:ln w="9525">
              <a:noFill/>
              <a:miter lim="800000"/>
              <a:headEnd/>
              <a:tailEnd/>
            </a:ln>
          </p:spPr>
        </p:pic>
        <p:pic>
          <p:nvPicPr>
            <p:cNvPr id="13343"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5581353" y="1456965"/>
              <a:ext cx="400050" cy="390525"/>
            </a:xfrm>
            <a:prstGeom prst="rect">
              <a:avLst/>
            </a:prstGeom>
            <a:noFill/>
            <a:ln w="9525">
              <a:noFill/>
              <a:miter lim="800000"/>
              <a:headEnd/>
              <a:tailEnd/>
            </a:ln>
          </p:spPr>
        </p:pic>
        <p:pic>
          <p:nvPicPr>
            <p:cNvPr id="1334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6295733" y="1456965"/>
              <a:ext cx="400050" cy="390525"/>
            </a:xfrm>
            <a:prstGeom prst="rect">
              <a:avLst/>
            </a:prstGeom>
            <a:noFill/>
            <a:ln w="9525">
              <a:noFill/>
              <a:miter lim="800000"/>
              <a:headEnd/>
              <a:tailEnd/>
            </a:ln>
          </p:spPr>
        </p:pic>
        <p:pic>
          <p:nvPicPr>
            <p:cNvPr id="13345"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5015586">
              <a:off x="226529" y="1512607"/>
              <a:ext cx="400050" cy="390525"/>
            </a:xfrm>
            <a:prstGeom prst="rect">
              <a:avLst/>
            </a:prstGeom>
            <a:noFill/>
            <a:ln w="9525">
              <a:noFill/>
              <a:miter lim="800000"/>
              <a:headEnd/>
              <a:tailEnd/>
            </a:ln>
          </p:spPr>
        </p:pic>
      </p:grpSp>
      <p:pic>
        <p:nvPicPr>
          <p:cNvPr id="13319"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748263" flipH="1">
            <a:off x="4508501" y="8370887"/>
            <a:ext cx="400050" cy="390525"/>
          </a:xfrm>
          <a:prstGeom prst="rect">
            <a:avLst/>
          </a:prstGeom>
          <a:noFill/>
          <a:ln w="9525">
            <a:noFill/>
            <a:miter lim="800000"/>
            <a:headEnd/>
            <a:tailEnd/>
          </a:ln>
        </p:spPr>
      </p:pic>
      <p:pic>
        <p:nvPicPr>
          <p:cNvPr id="13320"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528342" flipH="1">
            <a:off x="6116638" y="6116638"/>
            <a:ext cx="400050" cy="400050"/>
          </a:xfrm>
          <a:prstGeom prst="rect">
            <a:avLst/>
          </a:prstGeom>
          <a:noFill/>
          <a:ln w="9525">
            <a:noFill/>
            <a:miter lim="800000"/>
            <a:headEnd/>
            <a:tailEnd/>
          </a:ln>
        </p:spPr>
      </p:pic>
      <p:pic>
        <p:nvPicPr>
          <p:cNvPr id="13321"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9780924" flipH="1">
            <a:off x="6100763" y="4822825"/>
            <a:ext cx="400050" cy="388938"/>
          </a:xfrm>
          <a:prstGeom prst="rect">
            <a:avLst/>
          </a:prstGeom>
          <a:noFill/>
          <a:ln w="9525">
            <a:noFill/>
            <a:miter lim="800000"/>
            <a:headEnd/>
            <a:tailEnd/>
          </a:ln>
        </p:spPr>
      </p:pic>
      <p:pic>
        <p:nvPicPr>
          <p:cNvPr id="13322"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3927194" flipH="1">
            <a:off x="4988719" y="6784181"/>
            <a:ext cx="400050" cy="388938"/>
          </a:xfrm>
          <a:prstGeom prst="rect">
            <a:avLst/>
          </a:prstGeom>
          <a:noFill/>
          <a:ln w="9525">
            <a:noFill/>
            <a:miter lim="800000"/>
            <a:headEnd/>
            <a:tailEnd/>
          </a:ln>
        </p:spPr>
      </p:pic>
      <p:pic>
        <p:nvPicPr>
          <p:cNvPr id="13323"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7755059" flipH="1">
            <a:off x="5322888" y="8469312"/>
            <a:ext cx="400050" cy="390525"/>
          </a:xfrm>
          <a:prstGeom prst="rect">
            <a:avLst/>
          </a:prstGeom>
          <a:noFill/>
          <a:ln w="9525">
            <a:noFill/>
            <a:miter lim="800000"/>
            <a:headEnd/>
            <a:tailEnd/>
          </a:ln>
        </p:spPr>
      </p:pic>
      <p:pic>
        <p:nvPicPr>
          <p:cNvPr id="1332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480998" flipH="1">
            <a:off x="130176" y="8621712"/>
            <a:ext cx="400050" cy="390525"/>
          </a:xfrm>
          <a:prstGeom prst="rect">
            <a:avLst/>
          </a:prstGeom>
          <a:noFill/>
          <a:ln w="9525">
            <a:noFill/>
            <a:miter lim="800000"/>
            <a:headEnd/>
            <a:tailEnd/>
          </a:ln>
        </p:spPr>
      </p:pic>
      <p:pic>
        <p:nvPicPr>
          <p:cNvPr id="13325"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6643817" flipH="1">
            <a:off x="5948363" y="314325"/>
            <a:ext cx="400050" cy="390525"/>
          </a:xfrm>
          <a:prstGeom prst="rect">
            <a:avLst/>
          </a:prstGeom>
          <a:noFill/>
          <a:ln w="9525">
            <a:noFill/>
            <a:miter lim="800000"/>
            <a:headEnd/>
            <a:tailEnd/>
          </a:ln>
        </p:spPr>
      </p:pic>
      <p:pic>
        <p:nvPicPr>
          <p:cNvPr id="13326"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6643817" flipH="1">
            <a:off x="519113" y="314325"/>
            <a:ext cx="400050" cy="390525"/>
          </a:xfrm>
          <a:prstGeom prst="rect">
            <a:avLst/>
          </a:prstGeom>
          <a:noFill/>
          <a:ln w="9525">
            <a:noFill/>
            <a:miter lim="800000"/>
            <a:headEnd/>
            <a:tailEnd/>
          </a:ln>
        </p:spPr>
      </p:pic>
      <p:pic>
        <p:nvPicPr>
          <p:cNvPr id="13327"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198055" flipH="1">
            <a:off x="6145213" y="8674100"/>
            <a:ext cx="400050" cy="390525"/>
          </a:xfrm>
          <a:prstGeom prst="rect">
            <a:avLst/>
          </a:prstGeom>
          <a:noFill/>
          <a:ln w="9525">
            <a:noFill/>
            <a:miter lim="800000"/>
            <a:headEnd/>
            <a:tailEnd/>
          </a:ln>
        </p:spPr>
      </p:pic>
      <p:sp>
        <p:nvSpPr>
          <p:cNvPr id="13328" name="TextBox 25"/>
          <p:cNvSpPr txBox="1">
            <a:spLocks noChangeArrowheads="1"/>
          </p:cNvSpPr>
          <p:nvPr/>
        </p:nvSpPr>
        <p:spPr bwMode="auto">
          <a:xfrm>
            <a:off x="214313" y="7358063"/>
            <a:ext cx="6429375" cy="1323975"/>
          </a:xfrm>
          <a:prstGeom prst="rect">
            <a:avLst/>
          </a:prstGeom>
          <a:noFill/>
          <a:ln w="9525">
            <a:noFill/>
            <a:miter lim="800000"/>
            <a:headEnd/>
            <a:tailEnd/>
          </a:ln>
        </p:spPr>
        <p:txBody>
          <a:bodyPr>
            <a:spAutoFit/>
          </a:bodyPr>
          <a:lstStyle/>
          <a:p>
            <a:pPr algn="ctr"/>
            <a:r>
              <a:rPr lang="ru-RU" sz="1600" i="1"/>
              <a:t>При ходьбе босиком увеличивается интенсивная деятельность почти всех мышц, стимулируется кровообращение во всем организме, улучшается умственная деятельность.  </a:t>
            </a:r>
          </a:p>
          <a:p>
            <a:pPr algn="ctr"/>
            <a:endParaRPr lang="ru-RU" sz="1600" i="1"/>
          </a:p>
        </p:txBody>
      </p:sp>
      <p:pic>
        <p:nvPicPr>
          <p:cNvPr id="13329"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9433362" flipH="1">
            <a:off x="6238875" y="4102100"/>
            <a:ext cx="400050" cy="388938"/>
          </a:xfrm>
          <a:prstGeom prst="rect">
            <a:avLst/>
          </a:prstGeom>
          <a:noFill/>
          <a:ln w="9525">
            <a:noFill/>
            <a:miter lim="800000"/>
            <a:headEnd/>
            <a:tailEnd/>
          </a:ln>
        </p:spPr>
      </p:pic>
      <p:pic>
        <p:nvPicPr>
          <p:cNvPr id="13330"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459382" flipH="1">
            <a:off x="5596732" y="3456781"/>
            <a:ext cx="400050" cy="388937"/>
          </a:xfrm>
          <a:prstGeom prst="rect">
            <a:avLst/>
          </a:prstGeom>
          <a:noFill/>
          <a:ln w="9525">
            <a:noFill/>
            <a:miter lim="800000"/>
            <a:headEnd/>
            <a:tailEnd/>
          </a:ln>
        </p:spPr>
      </p:pic>
      <p:pic>
        <p:nvPicPr>
          <p:cNvPr id="13331"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480998" flipH="1">
            <a:off x="773113" y="8347075"/>
            <a:ext cx="400050" cy="390525"/>
          </a:xfrm>
          <a:prstGeom prst="rect">
            <a:avLst/>
          </a:prstGeom>
          <a:noFill/>
          <a:ln w="9525">
            <a:noFill/>
            <a:miter lim="800000"/>
            <a:headEnd/>
            <a:tailEnd/>
          </a:ln>
        </p:spPr>
      </p:pic>
      <p:pic>
        <p:nvPicPr>
          <p:cNvPr id="13332"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480998" flipH="1">
            <a:off x="1541463" y="8193087"/>
            <a:ext cx="400050" cy="390525"/>
          </a:xfrm>
          <a:prstGeom prst="rect">
            <a:avLst/>
          </a:prstGeom>
          <a:noFill/>
          <a:ln w="9525">
            <a:noFill/>
            <a:miter lim="800000"/>
            <a:headEnd/>
            <a:tailEnd/>
          </a:ln>
        </p:spPr>
      </p:pic>
      <p:pic>
        <p:nvPicPr>
          <p:cNvPr id="13333"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136839" flipH="1">
            <a:off x="4744244" y="3461544"/>
            <a:ext cx="400050" cy="388938"/>
          </a:xfrm>
          <a:prstGeom prst="rect">
            <a:avLst/>
          </a:prstGeom>
          <a:noFill/>
          <a:ln w="9525">
            <a:noFill/>
            <a:miter lim="800000"/>
            <a:headEnd/>
            <a:tailEnd/>
          </a:ln>
        </p:spPr>
      </p:pic>
      <p:pic>
        <p:nvPicPr>
          <p:cNvPr id="1333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7578600" flipH="1">
            <a:off x="3901282" y="3474244"/>
            <a:ext cx="400050" cy="388937"/>
          </a:xfrm>
          <a:prstGeom prst="rect">
            <a:avLst/>
          </a:prstGeom>
          <a:noFill/>
          <a:ln w="9525">
            <a:noFill/>
            <a:miter lim="800000"/>
            <a:headEnd/>
            <a:tailEnd/>
          </a:ln>
        </p:spPr>
      </p:pic>
      <p:pic>
        <p:nvPicPr>
          <p:cNvPr id="13335"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7578600" flipH="1">
            <a:off x="3056732" y="3474244"/>
            <a:ext cx="400050" cy="388937"/>
          </a:xfrm>
          <a:prstGeom prst="rect">
            <a:avLst/>
          </a:prstGeom>
          <a:noFill/>
          <a:ln w="9525">
            <a:noFill/>
            <a:miter lim="800000"/>
            <a:headEnd/>
            <a:tailEnd/>
          </a:ln>
        </p:spPr>
      </p:pic>
      <p:pic>
        <p:nvPicPr>
          <p:cNvPr id="34"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9215870" flipH="1">
            <a:off x="2364100" y="3434712"/>
            <a:ext cx="400050" cy="388937"/>
          </a:xfrm>
          <a:prstGeom prst="rect">
            <a:avLst/>
          </a:prstGeom>
          <a:noFill/>
          <a:ln w="9525">
            <a:noFill/>
            <a:miter lim="800000"/>
            <a:headEnd/>
            <a:tailEnd/>
          </a:ln>
          <a:scene3d>
            <a:camera prst="isometricOffAxis1Right"/>
            <a:lightRig rig="threePt" dir="t"/>
          </a:scene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Прямоугольник 5"/>
          <p:cNvSpPr/>
          <p:nvPr/>
        </p:nvSpPr>
        <p:spPr>
          <a:xfrm>
            <a:off x="-1500222" y="425421"/>
            <a:ext cx="10300000" cy="1754326"/>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6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ПЛОСКОСТОПИЕ</a:t>
            </a:r>
          </a:p>
        </p:txBody>
      </p:sp>
      <p:sp>
        <p:nvSpPr>
          <p:cNvPr id="14340" name="TextBox 6"/>
          <p:cNvSpPr txBox="1">
            <a:spLocks noChangeArrowheads="1"/>
          </p:cNvSpPr>
          <p:nvPr/>
        </p:nvSpPr>
        <p:spPr bwMode="auto">
          <a:xfrm>
            <a:off x="0" y="755650"/>
            <a:ext cx="6858000" cy="1069975"/>
          </a:xfrm>
          <a:prstGeom prst="rect">
            <a:avLst/>
          </a:prstGeom>
          <a:noFill/>
          <a:ln w="9525">
            <a:noFill/>
            <a:miter lim="800000"/>
            <a:headEnd/>
            <a:tailEnd/>
          </a:ln>
        </p:spPr>
        <p:txBody>
          <a:bodyPr>
            <a:spAutoFit/>
          </a:bodyPr>
          <a:lstStyle/>
          <a:p>
            <a:pPr algn="ctr"/>
            <a:r>
              <a:rPr lang="ru-RU" sz="1600" i="1">
                <a:latin typeface="Arno Pro Caption" pitchFamily="18" charset="0"/>
              </a:rPr>
              <a:t>Окончательно стопа формируется у ребенка к 7-8 годам. Плоскостопие считается одним из самых распространенных заболеваний у  детей. Но родители часто не воспринимают это заболевание всерьез и это неправильная позиция. </a:t>
            </a:r>
          </a:p>
        </p:txBody>
      </p:sp>
      <p:sp>
        <p:nvSpPr>
          <p:cNvPr id="8" name="Прямоугольник 7"/>
          <p:cNvSpPr/>
          <p:nvPr/>
        </p:nvSpPr>
        <p:spPr>
          <a:xfrm>
            <a:off x="340053" y="1928794"/>
            <a:ext cx="6232219" cy="523220"/>
          </a:xfrm>
          <a:prstGeom prst="rect">
            <a:avLst/>
          </a:prstGeom>
          <a:noFill/>
        </p:spPr>
        <p:txBody>
          <a:bodyPr wrap="none">
            <a:spAutoFit/>
          </a:bodyPr>
          <a:lstStyle/>
          <a:p>
            <a:pPr algn="ctr">
              <a:defRPr/>
            </a:pPr>
            <a:r>
              <a:rPr lang="ru-RU" sz="2800" b="1" dirty="0">
                <a:ln w="31550" cmpd="sng">
                  <a:solidFill>
                    <a:srgbClr val="FF3399"/>
                  </a:solidFill>
                  <a:prstDash val="solid"/>
                </a:ln>
                <a:solidFill>
                  <a:srgbClr val="FFFFFF"/>
                </a:solidFill>
                <a:effectLst>
                  <a:innerShdw blurRad="63500" dist="50800" dir="8100000">
                    <a:prstClr val="black">
                      <a:alpha val="50000"/>
                    </a:prstClr>
                  </a:innerShdw>
                </a:effectLst>
              </a:rPr>
              <a:t>Как предупредить плоскостопие?</a:t>
            </a:r>
          </a:p>
        </p:txBody>
      </p:sp>
      <p:sp>
        <p:nvSpPr>
          <p:cNvPr id="14342" name="TextBox 8"/>
          <p:cNvSpPr txBox="1">
            <a:spLocks noChangeArrowheads="1"/>
          </p:cNvSpPr>
          <p:nvPr/>
        </p:nvSpPr>
        <p:spPr bwMode="auto">
          <a:xfrm>
            <a:off x="285750" y="3000375"/>
            <a:ext cx="6357938" cy="1816100"/>
          </a:xfrm>
          <a:prstGeom prst="rect">
            <a:avLst/>
          </a:prstGeom>
          <a:noFill/>
          <a:ln w="9525">
            <a:noFill/>
            <a:miter lim="800000"/>
            <a:headEnd/>
            <a:tailEnd/>
          </a:ln>
        </p:spPr>
        <p:txBody>
          <a:bodyPr>
            <a:spAutoFit/>
          </a:bodyPr>
          <a:lstStyle/>
          <a:p>
            <a:pPr>
              <a:buFont typeface="Wingdings" pitchFamily="2" charset="2"/>
              <a:buChar char="q"/>
            </a:pPr>
            <a:r>
              <a:rPr lang="ru-RU" sz="1600" i="1"/>
              <a:t> Обувь у ребенка должна быть сделана из </a:t>
            </a:r>
            <a:r>
              <a:rPr lang="ru-RU" sz="1600" i="1">
                <a:solidFill>
                  <a:srgbClr val="D60093"/>
                </a:solidFill>
              </a:rPr>
              <a:t>натуральных материалов</a:t>
            </a:r>
            <a:r>
              <a:rPr lang="ru-RU" sz="1600" i="1"/>
              <a:t>, внутри с твердым </a:t>
            </a:r>
            <a:r>
              <a:rPr lang="ru-RU" sz="1600" i="1">
                <a:solidFill>
                  <a:srgbClr val="D60093"/>
                </a:solidFill>
              </a:rPr>
              <a:t>супинатором</a:t>
            </a:r>
            <a:r>
              <a:rPr lang="ru-RU" sz="1600" i="1"/>
              <a:t>, поднимающим внутренний край стопы.</a:t>
            </a:r>
          </a:p>
          <a:p>
            <a:pPr>
              <a:buFont typeface="Wingdings" pitchFamily="2" charset="2"/>
              <a:buChar char="q"/>
            </a:pPr>
            <a:r>
              <a:rPr lang="ru-RU" sz="1600" i="1"/>
              <a:t> Подошва детской обуви должна быть гибкой  и иметь </a:t>
            </a:r>
            <a:r>
              <a:rPr lang="ru-RU" sz="1600" i="1">
                <a:solidFill>
                  <a:srgbClr val="D60093"/>
                </a:solidFill>
              </a:rPr>
              <a:t>каблук (5-10 мм)</a:t>
            </a:r>
            <a:r>
              <a:rPr lang="ru-RU" sz="1600" i="1"/>
              <a:t>, искусственно поднимающий свод стопы, защищающий пятку от ушибов</a:t>
            </a:r>
          </a:p>
          <a:p>
            <a:pPr>
              <a:buFont typeface="Wingdings" pitchFamily="2" charset="2"/>
              <a:buChar char="q"/>
            </a:pPr>
            <a:endParaRPr lang="ru-RU" sz="1600" i="1"/>
          </a:p>
        </p:txBody>
      </p:sp>
      <p:pic>
        <p:nvPicPr>
          <p:cNvPr id="14343" name="Picture 5" descr="C:\Users\viki\AppData\Local\Microsoft\Windows\Temporary Internet Files\Content.IE5\HT7649U9\MCBD10572_0000[1].wmf"/>
          <p:cNvPicPr>
            <a:picLocks noChangeAspect="1" noChangeArrowheads="1"/>
          </p:cNvPicPr>
          <p:nvPr/>
        </p:nvPicPr>
        <p:blipFill>
          <a:blip r:embed="rId2"/>
          <a:srcRect/>
          <a:stretch>
            <a:fillRect/>
          </a:stretch>
        </p:blipFill>
        <p:spPr bwMode="auto">
          <a:xfrm>
            <a:off x="285750" y="4552950"/>
            <a:ext cx="2598738" cy="2305050"/>
          </a:xfrm>
          <a:prstGeom prst="rect">
            <a:avLst/>
          </a:prstGeom>
          <a:noFill/>
          <a:ln w="9525">
            <a:noFill/>
            <a:miter lim="800000"/>
            <a:headEnd/>
            <a:tailEnd/>
          </a:ln>
        </p:spPr>
      </p:pic>
      <p:pic>
        <p:nvPicPr>
          <p:cNvPr id="14344" name="Picture 7" descr="C:\Users\viki\AppData\Local\Microsoft\Windows\Temporary Internet Files\Content.IE5\6NZXK4SD\MCj00903600000[1].wmf"/>
          <p:cNvPicPr>
            <a:picLocks noChangeAspect="1" noChangeArrowheads="1"/>
          </p:cNvPicPr>
          <p:nvPr/>
        </p:nvPicPr>
        <p:blipFill>
          <a:blip r:embed="rId3"/>
          <a:srcRect/>
          <a:stretch>
            <a:fillRect/>
          </a:stretch>
        </p:blipFill>
        <p:spPr bwMode="auto">
          <a:xfrm>
            <a:off x="0" y="2500313"/>
            <a:ext cx="6861175" cy="574675"/>
          </a:xfrm>
          <a:prstGeom prst="rect">
            <a:avLst/>
          </a:prstGeom>
          <a:noFill/>
          <a:ln w="9525">
            <a:noFill/>
            <a:miter lim="800000"/>
            <a:headEnd/>
            <a:tailEnd/>
          </a:ln>
        </p:spPr>
      </p:pic>
      <p:grpSp>
        <p:nvGrpSpPr>
          <p:cNvPr id="14345" name="Группа 14"/>
          <p:cNvGrpSpPr>
            <a:grpSpLocks/>
          </p:cNvGrpSpPr>
          <p:nvPr/>
        </p:nvGrpSpPr>
        <p:grpSpPr bwMode="auto">
          <a:xfrm>
            <a:off x="5456238" y="7997825"/>
            <a:ext cx="1285875" cy="1074738"/>
            <a:chOff x="207963" y="7354889"/>
            <a:chExt cx="1285496" cy="1074736"/>
          </a:xfrm>
        </p:grpSpPr>
        <p:pic>
          <p:nvPicPr>
            <p:cNvPr id="14350" name="Picture 3" descr="C:\Users\viki\AppData\Local\Microsoft\Windows\Temporary Internet Files\Content.IE5\YHBMSOS7\MCHH01678_0000[1].wmf"/>
            <p:cNvPicPr>
              <a:picLocks noChangeAspect="1" noChangeArrowheads="1"/>
            </p:cNvPicPr>
            <p:nvPr/>
          </p:nvPicPr>
          <p:blipFill>
            <a:blip r:embed="rId4"/>
            <a:srcRect/>
            <a:stretch>
              <a:fillRect/>
            </a:stretch>
          </p:blipFill>
          <p:spPr bwMode="auto">
            <a:xfrm>
              <a:off x="708025" y="7354889"/>
              <a:ext cx="785434" cy="717574"/>
            </a:xfrm>
            <a:prstGeom prst="rect">
              <a:avLst/>
            </a:prstGeom>
            <a:noFill/>
            <a:ln w="9525">
              <a:noFill/>
              <a:miter lim="800000"/>
              <a:headEnd/>
              <a:tailEnd/>
            </a:ln>
          </p:spPr>
        </p:pic>
        <p:pic>
          <p:nvPicPr>
            <p:cNvPr id="14351" name="Picture 3" descr="C:\Users\viki\AppData\Local\Microsoft\Windows\Temporary Internet Files\Content.IE5\YHBMSOS7\MCHH01678_0000[1].wmf"/>
            <p:cNvPicPr>
              <a:picLocks noChangeAspect="1" noChangeArrowheads="1"/>
            </p:cNvPicPr>
            <p:nvPr/>
          </p:nvPicPr>
          <p:blipFill>
            <a:blip r:embed="rId4"/>
            <a:srcRect/>
            <a:stretch>
              <a:fillRect/>
            </a:stretch>
          </p:blipFill>
          <p:spPr bwMode="auto">
            <a:xfrm flipH="1">
              <a:off x="207963" y="7640638"/>
              <a:ext cx="863600" cy="788987"/>
            </a:xfrm>
            <a:prstGeom prst="rect">
              <a:avLst/>
            </a:prstGeom>
            <a:noFill/>
            <a:ln w="9525">
              <a:noFill/>
              <a:miter lim="800000"/>
              <a:headEnd/>
              <a:tailEnd/>
            </a:ln>
          </p:spPr>
        </p:pic>
      </p:grpSp>
      <p:sp>
        <p:nvSpPr>
          <p:cNvPr id="14346" name="TextBox 16"/>
          <p:cNvSpPr txBox="1">
            <a:spLocks noChangeArrowheads="1"/>
          </p:cNvSpPr>
          <p:nvPr/>
        </p:nvSpPr>
        <p:spPr bwMode="auto">
          <a:xfrm>
            <a:off x="2000250" y="4462463"/>
            <a:ext cx="5429250" cy="1323975"/>
          </a:xfrm>
          <a:prstGeom prst="rect">
            <a:avLst/>
          </a:prstGeom>
          <a:noFill/>
          <a:ln w="9525">
            <a:noFill/>
            <a:miter lim="800000"/>
            <a:headEnd/>
            <a:tailEnd/>
          </a:ln>
        </p:spPr>
        <p:txBody>
          <a:bodyPr>
            <a:spAutoFit/>
          </a:bodyPr>
          <a:lstStyle/>
          <a:p>
            <a:pPr>
              <a:buFont typeface="Wingdings" pitchFamily="2" charset="2"/>
              <a:buChar char="q"/>
            </a:pPr>
            <a:r>
              <a:rPr lang="ru-RU" sz="1600" i="1"/>
              <a:t> Обувь должна соответствовать форме </a:t>
            </a:r>
          </a:p>
          <a:p>
            <a:r>
              <a:rPr lang="ru-RU" sz="1600" i="1"/>
              <a:t>и размеру стопы, была </a:t>
            </a:r>
            <a:r>
              <a:rPr lang="ru-RU" sz="1600" i="1">
                <a:solidFill>
                  <a:srgbClr val="D60093"/>
                </a:solidFill>
              </a:rPr>
              <a:t>удобной при носке </a:t>
            </a:r>
            <a:r>
              <a:rPr lang="ru-RU" sz="1600" i="1"/>
              <a:t>и не мешала естественному развитию ноги, не сдавливала стопу, нарушая кровообращение и вызывая потертости.  </a:t>
            </a:r>
          </a:p>
        </p:txBody>
      </p:sp>
      <p:sp>
        <p:nvSpPr>
          <p:cNvPr id="14347" name="TextBox 17"/>
          <p:cNvSpPr txBox="1">
            <a:spLocks noChangeArrowheads="1"/>
          </p:cNvSpPr>
          <p:nvPr/>
        </p:nvSpPr>
        <p:spPr bwMode="auto">
          <a:xfrm>
            <a:off x="3143250" y="5716588"/>
            <a:ext cx="3714750" cy="1570037"/>
          </a:xfrm>
          <a:prstGeom prst="rect">
            <a:avLst/>
          </a:prstGeom>
          <a:noFill/>
          <a:ln w="9525">
            <a:noFill/>
            <a:miter lim="800000"/>
            <a:headEnd/>
            <a:tailEnd/>
          </a:ln>
        </p:spPr>
        <p:txBody>
          <a:bodyPr>
            <a:spAutoFit/>
          </a:bodyPr>
          <a:lstStyle/>
          <a:p>
            <a:pPr>
              <a:buFont typeface="Wingdings" pitchFamily="2" charset="2"/>
              <a:buChar char="q"/>
            </a:pPr>
            <a:r>
              <a:rPr lang="ru-RU" sz="1600" i="1"/>
              <a:t> По весу обувь должна быть максимально </a:t>
            </a:r>
            <a:r>
              <a:rPr lang="ru-RU" sz="1600" i="1">
                <a:solidFill>
                  <a:srgbClr val="D60093"/>
                </a:solidFill>
              </a:rPr>
              <a:t>легкой, </a:t>
            </a:r>
            <a:r>
              <a:rPr lang="ru-RU" sz="1600" i="1"/>
              <a:t>достаточно жесткой, с хорошим задником</a:t>
            </a:r>
            <a:endParaRPr lang="en-US" sz="1600" i="1"/>
          </a:p>
          <a:p>
            <a:pPr>
              <a:buFont typeface="Wingdings" pitchFamily="2" charset="2"/>
              <a:buChar char="q"/>
            </a:pPr>
            <a:r>
              <a:rPr lang="en-US" sz="1600" i="1"/>
              <a:t> </a:t>
            </a:r>
            <a:r>
              <a:rPr lang="ru-RU" sz="1600" i="1"/>
              <a:t>Помните, длина следа должна быть </a:t>
            </a:r>
            <a:r>
              <a:rPr lang="ru-RU" sz="1600" i="1">
                <a:solidFill>
                  <a:srgbClr val="D60093"/>
                </a:solidFill>
              </a:rPr>
              <a:t>больше стопы </a:t>
            </a:r>
            <a:r>
              <a:rPr lang="ru-RU" sz="1600" i="1"/>
              <a:t>в носочной части, припуск в 10 мм.</a:t>
            </a:r>
          </a:p>
        </p:txBody>
      </p:sp>
      <p:sp>
        <p:nvSpPr>
          <p:cNvPr id="14348" name="TextBox 18"/>
          <p:cNvSpPr txBox="1">
            <a:spLocks noChangeArrowheads="1"/>
          </p:cNvSpPr>
          <p:nvPr/>
        </p:nvSpPr>
        <p:spPr bwMode="auto">
          <a:xfrm>
            <a:off x="1643063" y="7715250"/>
            <a:ext cx="5429250" cy="338138"/>
          </a:xfrm>
          <a:prstGeom prst="rect">
            <a:avLst/>
          </a:prstGeom>
          <a:noFill/>
          <a:ln w="9525">
            <a:noFill/>
            <a:miter lim="800000"/>
            <a:headEnd/>
            <a:tailEnd/>
          </a:ln>
        </p:spPr>
        <p:txBody>
          <a:bodyPr>
            <a:spAutoFit/>
          </a:bodyPr>
          <a:lstStyle/>
          <a:p>
            <a:pPr>
              <a:buFont typeface="Wingdings" pitchFamily="2" charset="2"/>
              <a:buChar char="q"/>
            </a:pPr>
            <a:endParaRPr lang="ru-RU" sz="1600" i="1"/>
          </a:p>
        </p:txBody>
      </p:sp>
      <p:sp>
        <p:nvSpPr>
          <p:cNvPr id="14349" name="TextBox 17"/>
          <p:cNvSpPr txBox="1">
            <a:spLocks noChangeArrowheads="1"/>
          </p:cNvSpPr>
          <p:nvPr/>
        </p:nvSpPr>
        <p:spPr bwMode="auto">
          <a:xfrm>
            <a:off x="71438" y="7297738"/>
            <a:ext cx="5572125" cy="1754187"/>
          </a:xfrm>
          <a:prstGeom prst="rect">
            <a:avLst/>
          </a:prstGeom>
          <a:noFill/>
          <a:ln w="9525">
            <a:noFill/>
            <a:miter lim="800000"/>
            <a:headEnd/>
            <a:tailEnd/>
          </a:ln>
        </p:spPr>
        <p:txBody>
          <a:bodyPr>
            <a:spAutoFit/>
          </a:bodyPr>
          <a:lstStyle/>
          <a:p>
            <a:r>
              <a:rPr lang="ru-RU" i="1">
                <a:latin typeface="Arno Pro Smbd Caption" pitchFamily="18" charset="0"/>
              </a:rPr>
              <a:t>При определении размера обуви ребенка руководствуйтесь длиной стопы которая определяется расстоянием между наиболее выступающей точкой пятки и концом самого длинного пальца </a:t>
            </a:r>
          </a:p>
          <a:p>
            <a:r>
              <a:rPr lang="ru-RU" i="1">
                <a:latin typeface="Arno Pro Smbd Caption" pitchFamily="18" charset="0"/>
              </a:rPr>
              <a:t>(первого или второго)</a:t>
            </a:r>
            <a:endParaRPr lang="en-US" i="1">
              <a:latin typeface="Arno Pro Smbd Captio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Прямоугольник 3"/>
          <p:cNvSpPr/>
          <p:nvPr/>
        </p:nvSpPr>
        <p:spPr>
          <a:xfrm>
            <a:off x="-1571660" y="928662"/>
            <a:ext cx="10300000" cy="1754326"/>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Что делать</a:t>
            </a:r>
            <a:r>
              <a:rPr lang="en-US"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если</a:t>
            </a:r>
          </a:p>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у ребенка плоскостопие?</a:t>
            </a:r>
          </a:p>
        </p:txBody>
      </p:sp>
      <p:sp>
        <p:nvSpPr>
          <p:cNvPr id="7" name="TextBox 6"/>
          <p:cNvSpPr txBox="1"/>
          <p:nvPr/>
        </p:nvSpPr>
        <p:spPr>
          <a:xfrm>
            <a:off x="26988" y="2268538"/>
            <a:ext cx="6858000" cy="6578600"/>
          </a:xfrm>
          <a:prstGeom prst="rect">
            <a:avLst/>
          </a:prstGeom>
          <a:noFill/>
        </p:spPr>
        <p:txBody>
          <a:bodyPr>
            <a:spAutoFit/>
          </a:bodyPr>
          <a:lstStyle/>
          <a:p>
            <a:pPr algn="ctr">
              <a:defRPr/>
            </a:pPr>
            <a:r>
              <a:rPr lang="ru-RU" sz="1600" b="1"/>
              <a:t>            Комплекс упражнений при плоскостопии </a:t>
            </a:r>
          </a:p>
          <a:p>
            <a:pPr algn="ctr">
              <a:defRPr/>
            </a:pPr>
            <a:r>
              <a:rPr lang="ru-RU" sz="1600" b="1"/>
              <a:t>(лечебная гимнастика)</a:t>
            </a:r>
          </a:p>
          <a:p>
            <a:pPr algn="ctr">
              <a:defRPr/>
            </a:pPr>
            <a:endParaRPr lang="ru-RU" sz="1600" b="1"/>
          </a:p>
          <a:p>
            <a:pPr>
              <a:defRPr/>
            </a:pPr>
            <a:r>
              <a:rPr lang="ru-RU" sz="1600" u="sng">
                <a:solidFill>
                  <a:srgbClr val="CC0099"/>
                </a:solidFill>
                <a:effectLst>
                  <a:outerShdw blurRad="38100" dist="38100" dir="2700000" algn="tl">
                    <a:srgbClr val="C0C0C0"/>
                  </a:outerShdw>
                </a:effectLst>
              </a:rPr>
              <a:t>Описание упражнений</a:t>
            </a:r>
            <a:r>
              <a:rPr lang="ru-RU" sz="1600">
                <a:solidFill>
                  <a:srgbClr val="CC0099"/>
                </a:solidFill>
                <a:effectLst>
                  <a:outerShdw blurRad="38100" dist="38100" dir="2700000" algn="tl">
                    <a:srgbClr val="C0C0C0"/>
                  </a:outerShdw>
                </a:effectLst>
              </a:rPr>
              <a:t>                                 </a:t>
            </a:r>
            <a:r>
              <a:rPr lang="ru-RU" sz="1600" u="sng">
                <a:solidFill>
                  <a:srgbClr val="CC0099"/>
                </a:solidFill>
                <a:effectLst>
                  <a:outerShdw blurRad="38100" dist="38100" dir="2700000" algn="tl">
                    <a:srgbClr val="C0C0C0"/>
                  </a:outerShdw>
                </a:effectLst>
              </a:rPr>
              <a:t> Кол-во повторов </a:t>
            </a:r>
          </a:p>
          <a:p>
            <a:pPr>
              <a:buFontTx/>
              <a:buAutoNum type="arabicPeriod"/>
              <a:defRPr/>
            </a:pPr>
            <a:r>
              <a:rPr lang="ru-RU" sz="1600"/>
              <a:t>Ходьба </a:t>
            </a:r>
          </a:p>
          <a:p>
            <a:pPr>
              <a:defRPr/>
            </a:pPr>
            <a:r>
              <a:rPr lang="ru-RU" sz="1400"/>
              <a:t>а</a:t>
            </a:r>
            <a:r>
              <a:rPr lang="ru-RU" sz="1200"/>
              <a:t>) </a:t>
            </a:r>
            <a:r>
              <a:rPr lang="ru-RU" sz="1400"/>
              <a:t>на носках, руки вверх                                                </a:t>
            </a:r>
            <a:r>
              <a:rPr lang="ru-RU" sz="1400">
                <a:solidFill>
                  <a:srgbClr val="D60093"/>
                </a:solidFill>
              </a:rPr>
              <a:t>по 20-30 сек.</a:t>
            </a:r>
          </a:p>
          <a:p>
            <a:pPr>
              <a:defRPr/>
            </a:pPr>
            <a:r>
              <a:rPr lang="ru-RU" sz="1400"/>
              <a:t>б) на пятках, руки на пояс </a:t>
            </a:r>
          </a:p>
          <a:p>
            <a:pPr>
              <a:defRPr/>
            </a:pPr>
            <a:r>
              <a:rPr lang="ru-RU" sz="1400"/>
              <a:t>в) на наружном своде стоп, пальцы согнуты, руки на поясе </a:t>
            </a:r>
          </a:p>
          <a:p>
            <a:pPr>
              <a:defRPr/>
            </a:pPr>
            <a:r>
              <a:rPr lang="ru-RU" sz="1400"/>
              <a:t>г) с мячом (теннисным) - зажать стопами, ходить на внешней стороне стоп </a:t>
            </a:r>
          </a:p>
          <a:p>
            <a:pPr>
              <a:defRPr/>
            </a:pPr>
            <a:r>
              <a:rPr lang="ru-RU" sz="1600"/>
              <a:t>2. Стоя на палке (обруче)                                    </a:t>
            </a:r>
            <a:r>
              <a:rPr lang="ru-RU" sz="1400">
                <a:solidFill>
                  <a:srgbClr val="CC0099"/>
                </a:solidFill>
              </a:rPr>
              <a:t>6-8 раз </a:t>
            </a:r>
            <a:endParaRPr lang="ru-RU" sz="1600">
              <a:solidFill>
                <a:srgbClr val="CC0099"/>
              </a:solidFill>
            </a:endParaRPr>
          </a:p>
          <a:p>
            <a:pPr>
              <a:defRPr/>
            </a:pPr>
            <a:r>
              <a:rPr lang="ru-RU" sz="1400"/>
              <a:t>а) полуприседания и приседания, руки вперед или в стороны</a:t>
            </a:r>
          </a:p>
          <a:p>
            <a:pPr>
              <a:defRPr/>
            </a:pPr>
            <a:r>
              <a:rPr lang="ru-RU" sz="1400"/>
              <a:t>б) передвижение вдоль палки - ставить стопы вдоль или поперек палки </a:t>
            </a:r>
            <a:r>
              <a:rPr lang="ru-RU" sz="1400">
                <a:solidFill>
                  <a:srgbClr val="CC0099"/>
                </a:solidFill>
              </a:rPr>
              <a:t>3-4 раза </a:t>
            </a:r>
          </a:p>
          <a:p>
            <a:pPr>
              <a:defRPr/>
            </a:pPr>
            <a:r>
              <a:rPr lang="ru-RU" sz="1600"/>
              <a:t>3. Стоя </a:t>
            </a:r>
          </a:p>
          <a:p>
            <a:pPr>
              <a:defRPr/>
            </a:pPr>
            <a:r>
              <a:rPr lang="ru-RU" sz="1400"/>
              <a:t>а) на наружном своде стоп - поворот туловище лев –прав.    </a:t>
            </a:r>
            <a:r>
              <a:rPr lang="ru-RU" sz="1400">
                <a:solidFill>
                  <a:srgbClr val="CC0099"/>
                </a:solidFill>
              </a:rPr>
              <a:t>6-8 раз </a:t>
            </a:r>
          </a:p>
          <a:p>
            <a:pPr>
              <a:defRPr/>
            </a:pPr>
            <a:r>
              <a:rPr lang="ru-RU" sz="1400"/>
              <a:t>б) поднимание на носках с упором на наружный свод стопы </a:t>
            </a:r>
            <a:r>
              <a:rPr lang="ru-RU" sz="1400">
                <a:solidFill>
                  <a:srgbClr val="CC0099"/>
                </a:solidFill>
              </a:rPr>
              <a:t>10-12 раз </a:t>
            </a:r>
          </a:p>
          <a:p>
            <a:pPr>
              <a:defRPr/>
            </a:pPr>
            <a:r>
              <a:rPr lang="ru-RU" sz="1600"/>
              <a:t>4. "Лодочка" - </a:t>
            </a:r>
            <a:r>
              <a:rPr lang="ru-RU" sz="1400"/>
              <a:t>лежа на животе одновременно поднять руки, голову, ноги и держать до 5-7 минут                                                           </a:t>
            </a:r>
            <a:r>
              <a:rPr lang="ru-RU" sz="1400">
                <a:solidFill>
                  <a:srgbClr val="CC0099"/>
                </a:solidFill>
              </a:rPr>
              <a:t>4-6 раз</a:t>
            </a:r>
            <a:endParaRPr lang="ru-RU" sz="1600">
              <a:solidFill>
                <a:srgbClr val="CC0099"/>
              </a:solidFill>
            </a:endParaRPr>
          </a:p>
          <a:p>
            <a:pPr>
              <a:defRPr/>
            </a:pPr>
            <a:r>
              <a:rPr lang="ru-RU" sz="1600"/>
              <a:t>5. "Угол" - </a:t>
            </a:r>
            <a:r>
              <a:rPr lang="ru-RU" sz="1400"/>
              <a:t>лежа на спине держать ноги под углом 45 гр.       </a:t>
            </a:r>
            <a:r>
              <a:rPr lang="ru-RU" sz="1400">
                <a:solidFill>
                  <a:srgbClr val="CC0099"/>
                </a:solidFill>
              </a:rPr>
              <a:t>4-6 раз</a:t>
            </a:r>
            <a:endParaRPr lang="ru-RU" sz="1600">
              <a:solidFill>
                <a:srgbClr val="CC0099"/>
              </a:solidFill>
            </a:endParaRPr>
          </a:p>
          <a:p>
            <a:pPr>
              <a:defRPr/>
            </a:pPr>
            <a:r>
              <a:rPr lang="ru-RU" sz="1600"/>
              <a:t>6. Сидя </a:t>
            </a:r>
          </a:p>
          <a:p>
            <a:pPr>
              <a:defRPr/>
            </a:pPr>
            <a:r>
              <a:rPr lang="ru-RU" sz="1400"/>
              <a:t>а) сгибание - разгибание пальцев стоп                                     </a:t>
            </a:r>
            <a:r>
              <a:rPr lang="ru-RU" sz="1400">
                <a:solidFill>
                  <a:srgbClr val="CC0099"/>
                </a:solidFill>
              </a:rPr>
              <a:t>15-20 раз</a:t>
            </a:r>
          </a:p>
          <a:p>
            <a:pPr>
              <a:defRPr/>
            </a:pPr>
            <a:r>
              <a:rPr lang="ru-RU" sz="1400"/>
              <a:t> б) максимальное разведение и сведение пяток, не отрывая носков  </a:t>
            </a:r>
            <a:r>
              <a:rPr lang="ru-RU" sz="1400">
                <a:solidFill>
                  <a:srgbClr val="CC0099"/>
                </a:solidFill>
              </a:rPr>
              <a:t>15-20 раз </a:t>
            </a:r>
          </a:p>
          <a:p>
            <a:pPr>
              <a:defRPr/>
            </a:pPr>
            <a:r>
              <a:rPr lang="ru-RU" sz="1400"/>
              <a:t>в) с напряжением тянуть носки на себя, от себя  (колени прямые )     </a:t>
            </a:r>
            <a:r>
              <a:rPr lang="ru-RU" sz="1400">
                <a:solidFill>
                  <a:srgbClr val="CC0099"/>
                </a:solidFill>
              </a:rPr>
              <a:t>10-12 раз </a:t>
            </a:r>
          </a:p>
          <a:p>
            <a:pPr>
              <a:defRPr/>
            </a:pPr>
            <a:r>
              <a:rPr lang="ru-RU" sz="1400"/>
              <a:t>г) соединить стопы. Колени прямые        </a:t>
            </a:r>
            <a:r>
              <a:rPr lang="ru-RU" sz="1400">
                <a:solidFill>
                  <a:srgbClr val="CC0099"/>
                </a:solidFill>
              </a:rPr>
              <a:t>10-12 раз </a:t>
            </a:r>
          </a:p>
          <a:p>
            <a:pPr>
              <a:defRPr/>
            </a:pPr>
            <a:r>
              <a:rPr lang="ru-RU" sz="1400"/>
              <a:t>д) круговые движения стопами внутрь,   </a:t>
            </a:r>
            <a:r>
              <a:rPr lang="ru-RU" sz="1400">
                <a:solidFill>
                  <a:srgbClr val="CC0099"/>
                </a:solidFill>
              </a:rPr>
              <a:t>10-12 раз </a:t>
            </a:r>
          </a:p>
          <a:p>
            <a:pPr>
              <a:defRPr/>
            </a:pPr>
            <a:r>
              <a:rPr lang="ru-RU" sz="1400"/>
              <a:t>е) захватывание и приподнимание пальцами стопы </a:t>
            </a:r>
          </a:p>
          <a:p>
            <a:pPr>
              <a:defRPr/>
            </a:pPr>
            <a:r>
              <a:rPr lang="ru-RU" sz="1400"/>
              <a:t>    карандаша или мелкого предмета      </a:t>
            </a:r>
            <a:r>
              <a:rPr lang="ru-RU" sz="1400">
                <a:solidFill>
                  <a:srgbClr val="CC0099"/>
                </a:solidFill>
              </a:rPr>
              <a:t>10-12 раз </a:t>
            </a:r>
          </a:p>
          <a:p>
            <a:pPr>
              <a:defRPr/>
            </a:pPr>
            <a:r>
              <a:rPr lang="ru-RU" sz="1400"/>
              <a:t>ж) захватывание и приподнимание стопами малого</a:t>
            </a:r>
          </a:p>
          <a:p>
            <a:pPr>
              <a:defRPr/>
            </a:pPr>
            <a:r>
              <a:rPr lang="ru-RU" sz="1400"/>
              <a:t>     мяча, колени прямые </a:t>
            </a:r>
            <a:r>
              <a:rPr lang="ru-RU" sz="1400">
                <a:solidFill>
                  <a:srgbClr val="CC0099"/>
                </a:solidFill>
              </a:rPr>
              <a:t>                           6-8 раз </a:t>
            </a:r>
          </a:p>
        </p:txBody>
      </p:sp>
      <p:pic>
        <p:nvPicPr>
          <p:cNvPr id="15365" name="Рисунок 8" descr="art874_1.jpg"/>
          <p:cNvPicPr>
            <a:picLocks noChangeAspect="1"/>
          </p:cNvPicPr>
          <p:nvPr/>
        </p:nvPicPr>
        <p:blipFill>
          <a:blip r:embed="rId2"/>
          <a:srcRect b="49998"/>
          <a:stretch>
            <a:fillRect/>
          </a:stretch>
        </p:blipFill>
        <p:spPr bwMode="auto">
          <a:xfrm>
            <a:off x="214313" y="1785938"/>
            <a:ext cx="1360487" cy="1000125"/>
          </a:xfrm>
          <a:prstGeom prst="rect">
            <a:avLst/>
          </a:prstGeom>
          <a:noFill/>
          <a:ln w="9525">
            <a:noFill/>
            <a:miter lim="800000"/>
            <a:headEnd/>
            <a:tailEnd/>
          </a:ln>
        </p:spPr>
      </p:pic>
      <p:pic>
        <p:nvPicPr>
          <p:cNvPr id="15366" name="Рисунок 9" descr="platy3.jpg"/>
          <p:cNvPicPr>
            <a:picLocks noChangeAspect="1"/>
          </p:cNvPicPr>
          <p:nvPr/>
        </p:nvPicPr>
        <p:blipFill>
          <a:blip r:embed="rId3"/>
          <a:srcRect/>
          <a:stretch>
            <a:fillRect/>
          </a:stretch>
        </p:blipFill>
        <p:spPr bwMode="auto">
          <a:xfrm>
            <a:off x="4572000" y="7542213"/>
            <a:ext cx="1952625" cy="1373187"/>
          </a:xfrm>
          <a:prstGeom prst="rect">
            <a:avLst/>
          </a:prstGeom>
          <a:noFill/>
          <a:ln w="9525">
            <a:noFill/>
            <a:miter lim="800000"/>
            <a:headEnd/>
            <a:tailEnd/>
          </a:ln>
        </p:spPr>
      </p:pic>
      <p:pic>
        <p:nvPicPr>
          <p:cNvPr id="15367" name="Рисунок 10" descr="art874_1.jpg"/>
          <p:cNvPicPr>
            <a:picLocks noChangeAspect="1"/>
          </p:cNvPicPr>
          <p:nvPr/>
        </p:nvPicPr>
        <p:blipFill>
          <a:blip r:embed="rId2"/>
          <a:srcRect t="49525"/>
          <a:stretch>
            <a:fillRect/>
          </a:stretch>
        </p:blipFill>
        <p:spPr bwMode="auto">
          <a:xfrm>
            <a:off x="1643063" y="1214438"/>
            <a:ext cx="1360487" cy="1009650"/>
          </a:xfrm>
          <a:prstGeom prst="rect">
            <a:avLst/>
          </a:prstGeom>
          <a:noFill/>
          <a:ln w="9525">
            <a:noFill/>
            <a:miter lim="800000"/>
            <a:headEnd/>
            <a:tailEnd/>
          </a:ln>
        </p:spPr>
      </p:pic>
      <p:sp>
        <p:nvSpPr>
          <p:cNvPr id="15368" name="TextBox 7"/>
          <p:cNvSpPr txBox="1">
            <a:spLocks noChangeArrowheads="1"/>
          </p:cNvSpPr>
          <p:nvPr/>
        </p:nvSpPr>
        <p:spPr bwMode="auto">
          <a:xfrm>
            <a:off x="2857500" y="1214438"/>
            <a:ext cx="4000500" cy="942975"/>
          </a:xfrm>
          <a:prstGeom prst="rect">
            <a:avLst/>
          </a:prstGeom>
          <a:noFill/>
          <a:ln w="9525">
            <a:noFill/>
            <a:miter lim="800000"/>
            <a:headEnd/>
            <a:tailEnd/>
          </a:ln>
        </p:spPr>
        <p:txBody>
          <a:bodyPr>
            <a:spAutoFit/>
          </a:bodyPr>
          <a:lstStyle/>
          <a:p>
            <a:pPr algn="r"/>
            <a:r>
              <a:rPr lang="ru-RU" sz="1400" i="1">
                <a:latin typeface="Calibri" pitchFamily="34" charset="0"/>
              </a:rPr>
              <a:t>Если Ваш ребёнок жалуется на усталость после прогулки и/или слишком быстро снашивает обувь, то, возможно, у него развивается плоскостопие</a:t>
            </a:r>
          </a:p>
        </p:txBody>
      </p:sp>
      <p:sp>
        <p:nvSpPr>
          <p:cNvPr id="15369" name="Прямоугольник 11"/>
          <p:cNvSpPr>
            <a:spLocks noChangeArrowheads="1"/>
          </p:cNvSpPr>
          <p:nvPr/>
        </p:nvSpPr>
        <p:spPr bwMode="auto">
          <a:xfrm>
            <a:off x="3429000" y="8836025"/>
            <a:ext cx="3429000" cy="307975"/>
          </a:xfrm>
          <a:prstGeom prst="rect">
            <a:avLst/>
          </a:prstGeom>
          <a:noFill/>
          <a:ln w="9525">
            <a:noFill/>
            <a:miter lim="800000"/>
            <a:headEnd/>
            <a:tailEnd/>
          </a:ln>
        </p:spPr>
        <p:txBody>
          <a:bodyPr>
            <a:spAutoFit/>
          </a:bodyPr>
          <a:lstStyle/>
          <a:p>
            <a:r>
              <a:rPr lang="ru-RU" sz="1400" i="1"/>
              <a:t>Степени продольного </a:t>
            </a:r>
            <a:r>
              <a:rPr lang="ru-RU" sz="1400" b="1" i="1"/>
              <a:t>плоскостопия</a:t>
            </a:r>
            <a:endParaRPr lang="ru-RU" sz="1400" i="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57150"/>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387" name="Заголовок 1"/>
          <p:cNvSpPr>
            <a:spLocks noGrp="1"/>
          </p:cNvSpPr>
          <p:nvPr>
            <p:ph type="title"/>
          </p:nvPr>
        </p:nvSpPr>
        <p:spPr>
          <a:xfrm>
            <a:off x="214313" y="2786063"/>
            <a:ext cx="6529387" cy="4000500"/>
          </a:xfrm>
        </p:spPr>
        <p:txBody>
          <a:bodyPr/>
          <a:lstStyle/>
          <a:p>
            <a:pPr algn="l"/>
            <a:r>
              <a:rPr lang="ru-RU" sz="1800" smtClean="0"/>
              <a:t>1. Улучшает работу внутренних органов, развивает сердечно-сосудистую и дыхательную систему. </a:t>
            </a:r>
            <a:br>
              <a:rPr lang="ru-RU" sz="1800" smtClean="0"/>
            </a:br>
            <a:r>
              <a:rPr lang="ru-RU" sz="1800" smtClean="0"/>
              <a:t/>
            </a:r>
            <a:br>
              <a:rPr lang="ru-RU" sz="1800" smtClean="0"/>
            </a:br>
            <a:r>
              <a:rPr lang="ru-RU" sz="1800" smtClean="0"/>
              <a:t>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a:t>
            </a:r>
            <a:br>
              <a:rPr lang="ru-RU" sz="1800" smtClean="0"/>
            </a:br>
            <a:r>
              <a:rPr lang="ru-RU" sz="1800" smtClean="0"/>
              <a:t/>
            </a:r>
            <a:br>
              <a:rPr lang="ru-RU" sz="1800" smtClean="0"/>
            </a:br>
            <a:r>
              <a:rPr lang="ru-RU" sz="1800" smtClean="0"/>
              <a:t>3. Плавание, является одним из лучших средств формирования правильной осанки ребенка. </a:t>
            </a:r>
            <a:br>
              <a:rPr lang="ru-RU" sz="1800" smtClean="0"/>
            </a:br>
            <a:r>
              <a:rPr lang="ru-RU" sz="1800" smtClean="0"/>
              <a:t/>
            </a:r>
            <a:br>
              <a:rPr lang="ru-RU" sz="1800" smtClean="0"/>
            </a:br>
            <a:r>
              <a:rPr lang="ru-RU" sz="1800" smtClean="0"/>
              <a:t>4. Дозированное плавание может быть полезно детям, склонным к простудным заболеваниям. </a:t>
            </a:r>
          </a:p>
        </p:txBody>
      </p:sp>
      <p:sp>
        <p:nvSpPr>
          <p:cNvPr id="7" name="Прямоугольник 6"/>
          <p:cNvSpPr/>
          <p:nvPr/>
        </p:nvSpPr>
        <p:spPr>
          <a:xfrm>
            <a:off x="714356" y="-71470"/>
            <a:ext cx="5339923" cy="923330"/>
          </a:xfrm>
          <a:prstGeom prst="rect">
            <a:avLst/>
          </a:prstGeom>
          <a:noFill/>
        </p:spPr>
        <p:txBody>
          <a:bodyPr wrap="none">
            <a:spAutoFit/>
          </a:bodyPr>
          <a:lstStyle/>
          <a:p>
            <a:pPr algn="ctr">
              <a:defRPr/>
            </a:pPr>
            <a:r>
              <a:rPr lang="ru-RU" sz="5400" b="1" dirty="0">
                <a:ln w="19050" cmpd="sng">
                  <a:solidFill>
                    <a:srgbClr val="0070C0"/>
                  </a:solidFill>
                  <a:prstDash val="solid"/>
                </a:ln>
                <a:blipFill>
                  <a:blip r:embed="rId2"/>
                  <a:tile tx="0" ty="0" sx="100000" sy="100000" flip="none" algn="tl"/>
                </a:blipFill>
                <a:latin typeface="Candara" pitchFamily="34" charset="0"/>
              </a:rPr>
              <a:t>Польза плавания</a:t>
            </a:r>
          </a:p>
        </p:txBody>
      </p:sp>
      <p:pic>
        <p:nvPicPr>
          <p:cNvPr id="16389" name="Picture 3" descr="C:\Users\viki\AppData\Local\Microsoft\Windows\Temporary Internet Files\Content.IE5\QYIAUPJ1\MCj02321440000[1].wmf"/>
          <p:cNvPicPr>
            <a:picLocks noChangeAspect="1" noChangeArrowheads="1"/>
          </p:cNvPicPr>
          <p:nvPr/>
        </p:nvPicPr>
        <p:blipFill>
          <a:blip r:embed="rId3"/>
          <a:srcRect/>
          <a:stretch>
            <a:fillRect/>
          </a:stretch>
        </p:blipFill>
        <p:spPr bwMode="auto">
          <a:xfrm>
            <a:off x="4786313" y="7123113"/>
            <a:ext cx="1857375" cy="2020887"/>
          </a:xfrm>
          <a:prstGeom prst="rect">
            <a:avLst/>
          </a:prstGeom>
          <a:noFill/>
          <a:ln w="9525">
            <a:noFill/>
            <a:miter lim="800000"/>
            <a:headEnd/>
            <a:tailEnd/>
          </a:ln>
        </p:spPr>
      </p:pic>
      <p:sp>
        <p:nvSpPr>
          <p:cNvPr id="16390" name="TextBox 12"/>
          <p:cNvSpPr txBox="1">
            <a:spLocks noChangeArrowheads="1"/>
          </p:cNvSpPr>
          <p:nvPr/>
        </p:nvSpPr>
        <p:spPr bwMode="auto">
          <a:xfrm>
            <a:off x="2357438" y="928688"/>
            <a:ext cx="4429125" cy="1816100"/>
          </a:xfrm>
          <a:prstGeom prst="rect">
            <a:avLst/>
          </a:prstGeom>
          <a:noFill/>
          <a:ln w="19050">
            <a:solidFill>
              <a:srgbClr val="00B0F0"/>
            </a:solidFill>
            <a:miter lim="800000"/>
            <a:headEnd/>
            <a:tailEnd/>
          </a:ln>
        </p:spPr>
        <p:txBody>
          <a:bodyPr>
            <a:spAutoFit/>
          </a:bodyPr>
          <a:lstStyle/>
          <a:p>
            <a:pPr algn="just"/>
            <a:r>
              <a:rPr lang="ru-RU" sz="1600" i="1"/>
              <a:t>    Раннее плавание детей способствует быстрейшему их физическому и психомоторному развитию. При плавании кожа ребенка испытывает благотворное массирующее воздействие воды, в связи с чем улучшается кровообращение и укрепляется нервная система.</a:t>
            </a:r>
          </a:p>
        </p:txBody>
      </p:sp>
      <p:pic>
        <p:nvPicPr>
          <p:cNvPr id="16391" name="Picture 7" descr="C:\Users\viki\AppData\Local\Microsoft\Windows\Temporary Internet Files\Content.IE5\09MDLVTJ\MCj03433910000[1].wmf"/>
          <p:cNvPicPr>
            <a:picLocks noChangeAspect="1" noChangeArrowheads="1"/>
          </p:cNvPicPr>
          <p:nvPr/>
        </p:nvPicPr>
        <p:blipFill>
          <a:blip r:embed="rId4"/>
          <a:srcRect t="9180"/>
          <a:stretch>
            <a:fillRect/>
          </a:stretch>
        </p:blipFill>
        <p:spPr bwMode="auto">
          <a:xfrm>
            <a:off x="214313" y="928688"/>
            <a:ext cx="2041525" cy="1785937"/>
          </a:xfrm>
          <a:prstGeom prst="rect">
            <a:avLst/>
          </a:prstGeom>
          <a:noFill/>
          <a:ln w="19050">
            <a:solidFill>
              <a:srgbClr val="00B0F0"/>
            </a:solidFill>
            <a:miter lim="800000"/>
            <a:headEnd/>
            <a:tailEnd/>
          </a:ln>
        </p:spPr>
      </p:pic>
      <p:sp>
        <p:nvSpPr>
          <p:cNvPr id="15" name="TextBox 14"/>
          <p:cNvSpPr txBox="1"/>
          <p:nvPr/>
        </p:nvSpPr>
        <p:spPr>
          <a:xfrm>
            <a:off x="214313" y="6675438"/>
            <a:ext cx="4429125" cy="1754187"/>
          </a:xfrm>
          <a:prstGeom prst="rect">
            <a:avLst/>
          </a:prstGeom>
          <a:noFill/>
        </p:spPr>
        <p:txBody>
          <a:bodyPr>
            <a:spAutoFit/>
          </a:bodyPr>
          <a:lstStyle/>
          <a:p>
            <a:pPr>
              <a:defRPr/>
            </a:pPr>
            <a:r>
              <a:rPr lang="ru-RU" dirty="0">
                <a:latin typeface="+mn-lt"/>
              </a:rPr>
              <a:t>5. Регулярные занятия плаванием, способствуют укреплению нервной системы, крепче становится сон, улучшается аппетит, повышается общий тонус организма, совершенствуются движения, увеличивается выносливость.</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14290" y="-32"/>
            <a:ext cx="6552491" cy="144655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400" b="1" dirty="0">
                <a:ln/>
                <a:solidFill>
                  <a:schemeClr val="accent3"/>
                </a:solidFill>
              </a:rPr>
              <a:t>Красивые и здоровые </a:t>
            </a:r>
          </a:p>
          <a:p>
            <a:pPr algn="ctr">
              <a:defRPr/>
            </a:pPr>
            <a:r>
              <a:rPr lang="ru-RU" sz="4400" b="1" spc="300" dirty="0">
                <a:ln/>
                <a:solidFill>
                  <a:schemeClr val="accent3"/>
                </a:solidFill>
                <a:effectLst>
                  <a:outerShdw blurRad="38100" dist="38100" dir="2700000" algn="tl">
                    <a:srgbClr val="000000">
                      <a:alpha val="43137"/>
                    </a:srgbClr>
                  </a:outerShdw>
                </a:effectLst>
              </a:rPr>
              <a:t>ЗУБЫ</a:t>
            </a:r>
          </a:p>
        </p:txBody>
      </p:sp>
      <p:sp>
        <p:nvSpPr>
          <p:cNvPr id="6" name="TextBox 5"/>
          <p:cNvSpPr txBox="1"/>
          <p:nvPr/>
        </p:nvSpPr>
        <p:spPr>
          <a:xfrm>
            <a:off x="0" y="1357313"/>
            <a:ext cx="6858000" cy="1477962"/>
          </a:xfrm>
          <a:prstGeom prst="rect">
            <a:avLst/>
          </a:prstGeom>
          <a:noFill/>
        </p:spPr>
        <p:txBody>
          <a:bodyPr>
            <a:spAutoFit/>
          </a:bodyPr>
          <a:lstStyle/>
          <a:p>
            <a:pPr algn="just">
              <a:defRPr/>
            </a:pPr>
            <a:r>
              <a:rPr lang="ru-RU" dirty="0">
                <a:solidFill>
                  <a:schemeClr val="tx1">
                    <a:lumMod val="95000"/>
                    <a:lumOff val="5000"/>
                  </a:schemeClr>
                </a:solidFill>
                <a:latin typeface="Times New Roman" pitchFamily="18" charset="0"/>
                <a:cs typeface="Times New Roman" pitchFamily="18" charset="0"/>
              </a:rPr>
              <a:t>   Красивая улыбка не только привлекает внимание, помогает в общении, но и говорит о том, что у вас здоровые, крепкие зубы. Когда люди жили в пещерах,  у них не было зубных щеток, но они все равно ухаживали за зубами, вытаскивали кусочки мяса маленькими палочками с острыми концами. </a:t>
            </a:r>
          </a:p>
        </p:txBody>
      </p:sp>
      <p:sp>
        <p:nvSpPr>
          <p:cNvPr id="17413" name="TextBox 6"/>
          <p:cNvSpPr txBox="1">
            <a:spLocks noChangeArrowheads="1"/>
          </p:cNvSpPr>
          <p:nvPr/>
        </p:nvSpPr>
        <p:spPr bwMode="auto">
          <a:xfrm>
            <a:off x="71438" y="7872413"/>
            <a:ext cx="6643687" cy="1200150"/>
          </a:xfrm>
          <a:prstGeom prst="rect">
            <a:avLst/>
          </a:prstGeom>
          <a:noFill/>
          <a:ln w="9525">
            <a:noFill/>
            <a:miter lim="800000"/>
            <a:headEnd/>
            <a:tailEnd/>
          </a:ln>
        </p:spPr>
        <p:txBody>
          <a:bodyPr>
            <a:spAutoFit/>
          </a:bodyPr>
          <a:lstStyle/>
          <a:p>
            <a:pPr algn="just"/>
            <a:r>
              <a:rPr lang="ru-RU">
                <a:solidFill>
                  <a:srgbClr val="0B770E"/>
                </a:solidFill>
                <a:latin typeface="Comic Sans MS" pitchFamily="66" charset="0"/>
              </a:rPr>
              <a:t>Ухаживайте за своими зубами ежедневно, ешьте полезные продукты, посещайте стоматолога раз в полгода и тогда ваши зубки будут крепкими, а улыбка белоснежной </a:t>
            </a:r>
            <a:r>
              <a:rPr lang="ru-RU">
                <a:solidFill>
                  <a:srgbClr val="0B770E"/>
                </a:solidFill>
                <a:latin typeface="Comic Sans MS" pitchFamily="66" charset="0"/>
                <a:sym typeface="Wingdings" pitchFamily="2" charset="2"/>
              </a:rPr>
              <a:t></a:t>
            </a:r>
            <a:endParaRPr lang="ru-RU">
              <a:solidFill>
                <a:srgbClr val="0B770E"/>
              </a:solidFill>
              <a:latin typeface="Comic Sans MS" pitchFamily="66" charset="0"/>
            </a:endParaRPr>
          </a:p>
        </p:txBody>
      </p:sp>
      <p:sp>
        <p:nvSpPr>
          <p:cNvPr id="17414" name="TextBox 8"/>
          <p:cNvSpPr txBox="1">
            <a:spLocks noChangeArrowheads="1"/>
          </p:cNvSpPr>
          <p:nvPr/>
        </p:nvSpPr>
        <p:spPr bwMode="auto">
          <a:xfrm>
            <a:off x="0" y="4572000"/>
            <a:ext cx="6786563" cy="1323975"/>
          </a:xfrm>
          <a:prstGeom prst="rect">
            <a:avLst/>
          </a:prstGeom>
          <a:noFill/>
          <a:ln w="9525">
            <a:noFill/>
            <a:miter lim="800000"/>
            <a:headEnd/>
            <a:tailEnd/>
          </a:ln>
        </p:spPr>
        <p:txBody>
          <a:bodyPr>
            <a:spAutoFit/>
          </a:bodyPr>
          <a:lstStyle/>
          <a:p>
            <a:pPr algn="just"/>
            <a:r>
              <a:rPr lang="ru-RU" sz="1600">
                <a:solidFill>
                  <a:srgbClr val="990000"/>
                </a:solidFill>
              </a:rPr>
              <a:t>    Зубы  необходимо чистить правильно, тщательно вычищать остатки пищи щеткой из самых труднодоступных  уголков. </a:t>
            </a:r>
          </a:p>
          <a:p>
            <a:pPr algn="just"/>
            <a:r>
              <a:rPr lang="ru-RU" sz="1600">
                <a:solidFill>
                  <a:srgbClr val="990000"/>
                </a:solidFill>
              </a:rPr>
              <a:t>Зубы нужно чистить не менее 3х минут. Передние зубы чистить по направлению вверх и вниз, затем задние зубы. Зубы всегда нужно чистить круговыми движениями</a:t>
            </a:r>
            <a:endParaRPr lang="ru-RU" sz="1600"/>
          </a:p>
        </p:txBody>
      </p:sp>
      <p:pic>
        <p:nvPicPr>
          <p:cNvPr id="17415" name="Picture 3" descr="C:\Users\viki\AppData\Local\Microsoft\Windows\Temporary Internet Files\Content.IE5\YN4VUU4O\MCj02812880000[1].wmf"/>
          <p:cNvPicPr>
            <a:picLocks noChangeAspect="1" noChangeArrowheads="1"/>
          </p:cNvPicPr>
          <p:nvPr/>
        </p:nvPicPr>
        <p:blipFill>
          <a:blip r:embed="rId2"/>
          <a:srcRect/>
          <a:stretch>
            <a:fillRect/>
          </a:stretch>
        </p:blipFill>
        <p:spPr bwMode="auto">
          <a:xfrm rot="-217024">
            <a:off x="4811713" y="2573338"/>
            <a:ext cx="1943100" cy="936625"/>
          </a:xfrm>
          <a:prstGeom prst="rect">
            <a:avLst/>
          </a:prstGeom>
          <a:noFill/>
          <a:ln w="9525">
            <a:noFill/>
            <a:miter lim="800000"/>
            <a:headEnd/>
            <a:tailEnd/>
          </a:ln>
        </p:spPr>
      </p:pic>
      <p:pic>
        <p:nvPicPr>
          <p:cNvPr id="17416" name="Picture 4" descr="C:\Users\viki\AppData\Local\Microsoft\Windows\Temporary Internet Files\Content.IE5\YHBMSOS7\MCj02329840000[1].wmf"/>
          <p:cNvPicPr>
            <a:picLocks noChangeAspect="1" noChangeArrowheads="1"/>
          </p:cNvPicPr>
          <p:nvPr/>
        </p:nvPicPr>
        <p:blipFill>
          <a:blip r:embed="rId3"/>
          <a:srcRect/>
          <a:stretch>
            <a:fillRect/>
          </a:stretch>
        </p:blipFill>
        <p:spPr bwMode="auto">
          <a:xfrm>
            <a:off x="357188" y="6000750"/>
            <a:ext cx="1166812" cy="1865313"/>
          </a:xfrm>
          <a:prstGeom prst="rect">
            <a:avLst/>
          </a:prstGeom>
          <a:noFill/>
          <a:ln w="9525">
            <a:noFill/>
            <a:miter lim="800000"/>
            <a:headEnd/>
            <a:tailEnd/>
          </a:ln>
        </p:spPr>
      </p:pic>
      <p:sp>
        <p:nvSpPr>
          <p:cNvPr id="17417" name="TextBox 12"/>
          <p:cNvSpPr txBox="1">
            <a:spLocks noChangeArrowheads="1"/>
          </p:cNvSpPr>
          <p:nvPr/>
        </p:nvSpPr>
        <p:spPr bwMode="auto">
          <a:xfrm>
            <a:off x="71438" y="2857500"/>
            <a:ext cx="5000625" cy="1077913"/>
          </a:xfrm>
          <a:prstGeom prst="rect">
            <a:avLst/>
          </a:prstGeom>
          <a:noFill/>
          <a:ln w="9525">
            <a:noFill/>
            <a:miter lim="800000"/>
            <a:headEnd/>
            <a:tailEnd/>
          </a:ln>
        </p:spPr>
        <p:txBody>
          <a:bodyPr>
            <a:spAutoFit/>
          </a:bodyPr>
          <a:lstStyle/>
          <a:p>
            <a:r>
              <a:rPr lang="ru-RU" sz="1600">
                <a:solidFill>
                  <a:srgbClr val="0B770E"/>
                </a:solidFill>
              </a:rPr>
              <a:t>Как только у ребенка появились молочные зубы, давайте ему после кормления кипяченную воду, а более старших детей приучайте полоскать рот после еды. </a:t>
            </a:r>
          </a:p>
        </p:txBody>
      </p:sp>
      <p:sp>
        <p:nvSpPr>
          <p:cNvPr id="17418" name="TextBox 13"/>
          <p:cNvSpPr txBox="1">
            <a:spLocks noChangeArrowheads="1"/>
          </p:cNvSpPr>
          <p:nvPr/>
        </p:nvSpPr>
        <p:spPr bwMode="auto">
          <a:xfrm>
            <a:off x="71438" y="3929063"/>
            <a:ext cx="6643687" cy="862012"/>
          </a:xfrm>
          <a:prstGeom prst="rect">
            <a:avLst/>
          </a:prstGeom>
          <a:noFill/>
          <a:ln w="9525">
            <a:noFill/>
            <a:miter lim="800000"/>
            <a:headEnd/>
            <a:tailEnd/>
          </a:ln>
        </p:spPr>
        <p:txBody>
          <a:bodyPr>
            <a:spAutoFit/>
          </a:bodyPr>
          <a:lstStyle/>
          <a:p>
            <a:r>
              <a:rPr lang="ru-RU" sz="1600" b="1">
                <a:solidFill>
                  <a:srgbClr val="008000"/>
                </a:solidFill>
              </a:rPr>
              <a:t>    В 3 года подарите ребенку зубную щетку и приучите чистить зубы ежедневно утром и вечером после еды. </a:t>
            </a:r>
          </a:p>
          <a:p>
            <a:endParaRPr lang="ru-RU" sz="1600" b="1">
              <a:solidFill>
                <a:srgbClr val="008000"/>
              </a:solidFill>
            </a:endParaRPr>
          </a:p>
        </p:txBody>
      </p:sp>
      <p:sp>
        <p:nvSpPr>
          <p:cNvPr id="17419" name="TextBox 16"/>
          <p:cNvSpPr txBox="1">
            <a:spLocks noChangeArrowheads="1"/>
          </p:cNvSpPr>
          <p:nvPr/>
        </p:nvSpPr>
        <p:spPr bwMode="auto">
          <a:xfrm>
            <a:off x="1785938" y="5929313"/>
            <a:ext cx="5000625" cy="2032000"/>
          </a:xfrm>
          <a:prstGeom prst="rect">
            <a:avLst/>
          </a:prstGeom>
          <a:noFill/>
          <a:ln w="9525">
            <a:noFill/>
            <a:miter lim="800000"/>
            <a:headEnd/>
            <a:tailEnd/>
          </a:ln>
        </p:spPr>
        <p:txBody>
          <a:bodyPr>
            <a:spAutoFit/>
          </a:bodyPr>
          <a:lstStyle/>
          <a:p>
            <a:pPr algn="just"/>
            <a:r>
              <a:rPr lang="ru-RU"/>
              <a:t>Начинайте обращать внимание на состояние зубов у детей в возрасте старше 2-3 лет, когда у них возникает кариес.</a:t>
            </a:r>
          </a:p>
          <a:p>
            <a:pPr algn="just"/>
            <a:r>
              <a:rPr lang="ru-RU"/>
              <a:t>Примерно к 10-12 годам молочные зубы у ребенка полностью заменяются на коренные, и заболеваемость кариесом снова возрастает.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264579" y="-32"/>
            <a:ext cx="4522007" cy="156966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800" b="1" dirty="0">
                <a:ln/>
                <a:solidFill>
                  <a:schemeClr val="accent3"/>
                </a:solidFill>
                <a:effectLst>
                  <a:outerShdw blurRad="38100" dist="38100" dir="2700000" algn="tl">
                    <a:srgbClr val="000000">
                      <a:alpha val="43137"/>
                    </a:srgbClr>
                  </a:outerShdw>
                </a:effectLst>
              </a:rPr>
              <a:t>Массаж</a:t>
            </a:r>
          </a:p>
          <a:p>
            <a:pPr algn="ctr">
              <a:defRPr/>
            </a:pPr>
            <a:r>
              <a:rPr lang="ru-RU" sz="4800" b="1" dirty="0">
                <a:ln/>
                <a:solidFill>
                  <a:schemeClr val="accent3"/>
                </a:solidFill>
                <a:effectLst>
                  <a:outerShdw blurRad="38100" dist="38100" dir="2700000" algn="tl">
                    <a:srgbClr val="000000">
                      <a:alpha val="43137"/>
                    </a:srgbClr>
                  </a:outerShdw>
                </a:effectLst>
              </a:rPr>
              <a:t> десен щеткой</a:t>
            </a:r>
            <a:endParaRPr lang="ru-RU" sz="4800" b="1" spc="300" dirty="0">
              <a:ln/>
              <a:solidFill>
                <a:schemeClr val="accent3"/>
              </a:solidFill>
              <a:effectLst>
                <a:outerShdw blurRad="38100" dist="38100" dir="2700000" algn="tl">
                  <a:srgbClr val="000000">
                    <a:alpha val="43137"/>
                  </a:srgbClr>
                </a:outerShdw>
              </a:effectLst>
            </a:endParaRPr>
          </a:p>
        </p:txBody>
      </p:sp>
      <p:pic>
        <p:nvPicPr>
          <p:cNvPr id="18436" name="Picture 5" descr="C:\Users\viki\AppData\Local\Microsoft\Windows\Temporary Internet Files\Content.IE5\COU2X6RI\MCj03432950000[1].wmf"/>
          <p:cNvPicPr>
            <a:picLocks noChangeAspect="1" noChangeArrowheads="1"/>
          </p:cNvPicPr>
          <p:nvPr/>
        </p:nvPicPr>
        <p:blipFill>
          <a:blip r:embed="rId2"/>
          <a:srcRect/>
          <a:stretch>
            <a:fillRect/>
          </a:stretch>
        </p:blipFill>
        <p:spPr bwMode="auto">
          <a:xfrm>
            <a:off x="71438" y="71438"/>
            <a:ext cx="2339975" cy="1500187"/>
          </a:xfrm>
          <a:prstGeom prst="rect">
            <a:avLst/>
          </a:prstGeom>
          <a:noFill/>
          <a:ln w="9525">
            <a:noFill/>
            <a:miter lim="800000"/>
            <a:headEnd/>
            <a:tailEnd/>
          </a:ln>
        </p:spPr>
      </p:pic>
      <p:sp>
        <p:nvSpPr>
          <p:cNvPr id="7" name="TextBox 6"/>
          <p:cNvSpPr txBox="1"/>
          <p:nvPr/>
        </p:nvSpPr>
        <p:spPr>
          <a:xfrm>
            <a:off x="142876" y="1643043"/>
            <a:ext cx="6858024" cy="3500462"/>
          </a:xfrm>
          <a:prstGeom prst="rect">
            <a:avLst/>
          </a:prstGeom>
          <a:noFill/>
        </p:spPr>
        <p:txBody>
          <a:bodyPr numCol="2">
            <a:spAutoFit/>
          </a:bodyPr>
          <a:lstStyle/>
          <a:p>
            <a:pPr>
              <a:defRPr/>
            </a:pPr>
            <a:r>
              <a:rPr lang="ru-RU" dirty="0"/>
              <a:t>Рано утром звери встали,</a:t>
            </a:r>
            <a:br>
              <a:rPr lang="ru-RU" dirty="0"/>
            </a:br>
            <a:r>
              <a:rPr lang="ru-RU" dirty="0"/>
              <a:t>Зубки чистить побежали.</a:t>
            </a:r>
            <a:br>
              <a:rPr lang="ru-RU" dirty="0"/>
            </a:br>
            <a:r>
              <a:rPr lang="ru-RU" dirty="0"/>
              <a:t>Чистят зубки мишки</a:t>
            </a:r>
            <a:br>
              <a:rPr lang="ru-RU" dirty="0"/>
            </a:br>
            <a:r>
              <a:rPr lang="ru-RU" dirty="0"/>
              <a:t>Щеточкой из шишки.</a:t>
            </a:r>
            <a:br>
              <a:rPr lang="ru-RU" dirty="0"/>
            </a:br>
            <a:r>
              <a:rPr lang="ru-RU" dirty="0"/>
              <a:t>Белка в рыжей шубке</a:t>
            </a:r>
            <a:br>
              <a:rPr lang="ru-RU" dirty="0"/>
            </a:br>
            <a:r>
              <a:rPr lang="ru-RU" dirty="0"/>
              <a:t>Тоже чистит зубки.</a:t>
            </a:r>
            <a:br>
              <a:rPr lang="ru-RU" dirty="0"/>
            </a:br>
            <a:r>
              <a:rPr lang="ru-RU" dirty="0"/>
              <a:t>Серые мышата,</a:t>
            </a:r>
            <a:br>
              <a:rPr lang="ru-RU" dirty="0"/>
            </a:br>
            <a:r>
              <a:rPr lang="ru-RU" dirty="0"/>
              <a:t>Веселые ежата,</a:t>
            </a:r>
            <a:br>
              <a:rPr lang="ru-RU" dirty="0"/>
            </a:br>
            <a:r>
              <a:rPr lang="ru-RU" dirty="0"/>
              <a:t>Серый волк зубастый</a:t>
            </a:r>
            <a:br>
              <a:rPr lang="ru-RU" dirty="0"/>
            </a:br>
            <a:r>
              <a:rPr lang="ru-RU" dirty="0"/>
              <a:t>Чистят зубки пастой.</a:t>
            </a:r>
            <a:br>
              <a:rPr lang="ru-RU" dirty="0"/>
            </a:br>
            <a:r>
              <a:rPr lang="ru-RU" dirty="0"/>
              <a:t>Чистят поросенок</a:t>
            </a:r>
            <a:br>
              <a:rPr lang="ru-RU" dirty="0"/>
            </a:br>
            <a:r>
              <a:rPr lang="ru-RU" dirty="0"/>
              <a:t>И смешной лосенок.</a:t>
            </a:r>
            <a:br>
              <a:rPr lang="ru-RU" dirty="0"/>
            </a:br>
            <a:r>
              <a:rPr lang="ru-RU" dirty="0"/>
              <a:t>Мы позавтракали вкусно -</a:t>
            </a:r>
            <a:br>
              <a:rPr lang="ru-RU" dirty="0"/>
            </a:br>
            <a:r>
              <a:rPr lang="ru-RU" dirty="0"/>
              <a:t>Зубы нам почистить нужно.</a:t>
            </a:r>
            <a:br>
              <a:rPr lang="ru-RU" dirty="0"/>
            </a:br>
            <a:r>
              <a:rPr lang="ru-RU" dirty="0"/>
              <a:t>В руки щёточку возьмём,</a:t>
            </a:r>
            <a:br>
              <a:rPr lang="ru-RU" dirty="0"/>
            </a:br>
            <a:r>
              <a:rPr lang="ru-RU" dirty="0"/>
              <a:t>Зубной пасты нанесём.</a:t>
            </a:r>
            <a:br>
              <a:rPr lang="ru-RU" dirty="0"/>
            </a:br>
            <a:r>
              <a:rPr lang="ru-RU" dirty="0"/>
              <a:t>Зубы чистим осторожно,</a:t>
            </a:r>
            <a:br>
              <a:rPr lang="ru-RU" dirty="0"/>
            </a:br>
            <a:r>
              <a:rPr lang="ru-RU" dirty="0"/>
              <a:t>Ведь поранить дёсны можно…</a:t>
            </a:r>
            <a:br>
              <a:rPr lang="ru-RU" dirty="0"/>
            </a:br>
            <a:r>
              <a:rPr lang="ru-RU" dirty="0"/>
              <a:t>А потом что? А потом</a:t>
            </a:r>
            <a:br>
              <a:rPr lang="ru-RU" dirty="0"/>
            </a:br>
            <a:r>
              <a:rPr lang="ru-RU" dirty="0"/>
              <a:t>Зубы мы ополоснём.</a:t>
            </a:r>
            <a:br>
              <a:rPr lang="ru-RU" dirty="0"/>
            </a:br>
            <a:r>
              <a:rPr lang="ru-RU" dirty="0"/>
              <a:t>Нам понадобится кружка…</a:t>
            </a:r>
            <a:br>
              <a:rPr lang="ru-RU" dirty="0"/>
            </a:br>
            <a:r>
              <a:rPr lang="ru-RU" dirty="0" err="1"/>
              <a:t>Улыбнёмся-ка</a:t>
            </a:r>
            <a:r>
              <a:rPr lang="ru-RU" dirty="0"/>
              <a:t> друг дружке,</a:t>
            </a:r>
            <a:br>
              <a:rPr lang="ru-RU" dirty="0"/>
            </a:br>
            <a:r>
              <a:rPr lang="ru-RU" dirty="0"/>
              <a:t>Поработали умело!</a:t>
            </a:r>
            <a:br>
              <a:rPr lang="ru-RU" dirty="0"/>
            </a:br>
            <a:r>
              <a:rPr lang="ru-RU" dirty="0"/>
              <a:t>Наши зубки стали белы. </a:t>
            </a:r>
          </a:p>
        </p:txBody>
      </p:sp>
      <p:pic>
        <p:nvPicPr>
          <p:cNvPr id="18438" name="Рисунок 8" descr="03.jpg"/>
          <p:cNvPicPr>
            <a:picLocks noChangeAspect="1"/>
          </p:cNvPicPr>
          <p:nvPr/>
        </p:nvPicPr>
        <p:blipFill>
          <a:blip r:embed="rId3"/>
          <a:srcRect/>
          <a:stretch>
            <a:fillRect/>
          </a:stretch>
        </p:blipFill>
        <p:spPr bwMode="auto">
          <a:xfrm>
            <a:off x="1214438" y="5072063"/>
            <a:ext cx="4572000" cy="3990975"/>
          </a:xfrm>
          <a:prstGeom prst="rect">
            <a:avLst/>
          </a:prstGeom>
          <a:noFill/>
          <a:ln w="28575">
            <a:solidFill>
              <a:srgbClr val="92D05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01"/>
          <p:cNvGrpSpPr>
            <a:grpSpLocks/>
          </p:cNvGrpSpPr>
          <p:nvPr/>
        </p:nvGrpSpPr>
        <p:grpSpPr bwMode="auto">
          <a:xfrm>
            <a:off x="0" y="971550"/>
            <a:ext cx="6858000" cy="7632700"/>
            <a:chOff x="0" y="612"/>
            <a:chExt cx="4320" cy="4808"/>
          </a:xfrm>
        </p:grpSpPr>
        <p:sp>
          <p:nvSpPr>
            <p:cNvPr id="19463" name="AutoShape 227"/>
            <p:cNvSpPr>
              <a:spLocks noChangeAspect="1" noChangeArrowheads="1" noTextEdit="1"/>
            </p:cNvSpPr>
            <p:nvPr/>
          </p:nvSpPr>
          <p:spPr bwMode="auto">
            <a:xfrm>
              <a:off x="0" y="612"/>
              <a:ext cx="4320" cy="4808"/>
            </a:xfrm>
            <a:prstGeom prst="rect">
              <a:avLst/>
            </a:prstGeom>
            <a:noFill/>
            <a:ln w="9525">
              <a:noFill/>
              <a:miter lim="800000"/>
              <a:headEnd/>
              <a:tailEnd/>
            </a:ln>
          </p:spPr>
          <p:txBody>
            <a:bodyPr/>
            <a:lstStyle/>
            <a:p>
              <a:endParaRPr lang="ru-RU"/>
            </a:p>
          </p:txBody>
        </p:sp>
        <p:sp>
          <p:nvSpPr>
            <p:cNvPr id="19464" name="Freeform 229"/>
            <p:cNvSpPr>
              <a:spLocks/>
            </p:cNvSpPr>
            <p:nvPr/>
          </p:nvSpPr>
          <p:spPr bwMode="auto">
            <a:xfrm>
              <a:off x="808" y="612"/>
              <a:ext cx="2679" cy="3930"/>
            </a:xfrm>
            <a:custGeom>
              <a:avLst/>
              <a:gdLst>
                <a:gd name="T0" fmla="*/ 11 w 10714"/>
                <a:gd name="T1" fmla="*/ 27 h 11791"/>
                <a:gd name="T2" fmla="*/ 10 w 10714"/>
                <a:gd name="T3" fmla="*/ 30 h 11791"/>
                <a:gd name="T4" fmla="*/ 10 w 10714"/>
                <a:gd name="T5" fmla="*/ 34 h 11791"/>
                <a:gd name="T6" fmla="*/ 10 w 10714"/>
                <a:gd name="T7" fmla="*/ 37 h 11791"/>
                <a:gd name="T8" fmla="*/ 9 w 10714"/>
                <a:gd name="T9" fmla="*/ 40 h 11791"/>
                <a:gd name="T10" fmla="*/ 9 w 10714"/>
                <a:gd name="T11" fmla="*/ 42 h 11791"/>
                <a:gd name="T12" fmla="*/ 8 w 10714"/>
                <a:gd name="T13" fmla="*/ 44 h 11791"/>
                <a:gd name="T14" fmla="*/ 8 w 10714"/>
                <a:gd name="T15" fmla="*/ 46 h 11791"/>
                <a:gd name="T16" fmla="*/ 7 w 10714"/>
                <a:gd name="T17" fmla="*/ 47 h 11791"/>
                <a:gd name="T18" fmla="*/ 6 w 10714"/>
                <a:gd name="T19" fmla="*/ 48 h 11791"/>
                <a:gd name="T20" fmla="*/ 5 w 10714"/>
                <a:gd name="T21" fmla="*/ 49 h 11791"/>
                <a:gd name="T22" fmla="*/ 5 w 10714"/>
                <a:gd name="T23" fmla="*/ 48 h 11791"/>
                <a:gd name="T24" fmla="*/ 4 w 10714"/>
                <a:gd name="T25" fmla="*/ 47 h 11791"/>
                <a:gd name="T26" fmla="*/ 3 w 10714"/>
                <a:gd name="T27" fmla="*/ 46 h 11791"/>
                <a:gd name="T28" fmla="*/ 2 w 10714"/>
                <a:gd name="T29" fmla="*/ 44 h 11791"/>
                <a:gd name="T30" fmla="*/ 2 w 10714"/>
                <a:gd name="T31" fmla="*/ 42 h 11791"/>
                <a:gd name="T32" fmla="*/ 1 w 10714"/>
                <a:gd name="T33" fmla="*/ 40 h 11791"/>
                <a:gd name="T34" fmla="*/ 1 w 10714"/>
                <a:gd name="T35" fmla="*/ 37 h 11791"/>
                <a:gd name="T36" fmla="*/ 1 w 10714"/>
                <a:gd name="T37" fmla="*/ 34 h 11791"/>
                <a:gd name="T38" fmla="*/ 0 w 10714"/>
                <a:gd name="T39" fmla="*/ 30 h 11791"/>
                <a:gd name="T40" fmla="*/ 0 w 10714"/>
                <a:gd name="T41" fmla="*/ 27 h 11791"/>
                <a:gd name="T42" fmla="*/ 0 w 10714"/>
                <a:gd name="T43" fmla="*/ 23 h 11791"/>
                <a:gd name="T44" fmla="*/ 0 w 10714"/>
                <a:gd name="T45" fmla="*/ 19 h 11791"/>
                <a:gd name="T46" fmla="*/ 0 w 10714"/>
                <a:gd name="T47" fmla="*/ 16 h 11791"/>
                <a:gd name="T48" fmla="*/ 1 w 10714"/>
                <a:gd name="T49" fmla="*/ 13 h 11791"/>
                <a:gd name="T50" fmla="*/ 1 w 10714"/>
                <a:gd name="T51" fmla="*/ 10 h 11791"/>
                <a:gd name="T52" fmla="*/ 2 w 10714"/>
                <a:gd name="T53" fmla="*/ 7 h 11791"/>
                <a:gd name="T54" fmla="*/ 2 w 10714"/>
                <a:gd name="T55" fmla="*/ 5 h 11791"/>
                <a:gd name="T56" fmla="*/ 3 w 10714"/>
                <a:gd name="T57" fmla="*/ 3 h 11791"/>
                <a:gd name="T58" fmla="*/ 4 w 10714"/>
                <a:gd name="T59" fmla="*/ 1 h 11791"/>
                <a:gd name="T60" fmla="*/ 4 w 10714"/>
                <a:gd name="T61" fmla="*/ 0 h 11791"/>
                <a:gd name="T62" fmla="*/ 5 w 10714"/>
                <a:gd name="T63" fmla="*/ 0 h 11791"/>
                <a:gd name="T64" fmla="*/ 6 w 10714"/>
                <a:gd name="T65" fmla="*/ 0 h 11791"/>
                <a:gd name="T66" fmla="*/ 7 w 10714"/>
                <a:gd name="T67" fmla="*/ 1 h 11791"/>
                <a:gd name="T68" fmla="*/ 7 w 10714"/>
                <a:gd name="T69" fmla="*/ 2 h 11791"/>
                <a:gd name="T70" fmla="*/ 8 w 10714"/>
                <a:gd name="T71" fmla="*/ 4 h 11791"/>
                <a:gd name="T72" fmla="*/ 9 w 10714"/>
                <a:gd name="T73" fmla="*/ 6 h 11791"/>
                <a:gd name="T74" fmla="*/ 9 w 10714"/>
                <a:gd name="T75" fmla="*/ 8 h 11791"/>
                <a:gd name="T76" fmla="*/ 10 w 10714"/>
                <a:gd name="T77" fmla="*/ 11 h 11791"/>
                <a:gd name="T78" fmla="*/ 10 w 10714"/>
                <a:gd name="T79" fmla="*/ 14 h 11791"/>
                <a:gd name="T80" fmla="*/ 10 w 10714"/>
                <a:gd name="T81" fmla="*/ 17 h 11791"/>
                <a:gd name="T82" fmla="*/ 11 w 10714"/>
                <a:gd name="T83" fmla="*/ 21 h 11791"/>
                <a:gd name="T84" fmla="*/ 11 w 10714"/>
                <a:gd name="T85" fmla="*/ 24 h 117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14"/>
                <a:gd name="T130" fmla="*/ 0 h 11791"/>
                <a:gd name="T131" fmla="*/ 10714 w 10714"/>
                <a:gd name="T132" fmla="*/ 11791 h 117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14" h="11791">
                  <a:moveTo>
                    <a:pt x="10714" y="5896"/>
                  </a:moveTo>
                  <a:lnTo>
                    <a:pt x="10706" y="6199"/>
                  </a:lnTo>
                  <a:lnTo>
                    <a:pt x="10686" y="6498"/>
                  </a:lnTo>
                  <a:lnTo>
                    <a:pt x="10651" y="6794"/>
                  </a:lnTo>
                  <a:lnTo>
                    <a:pt x="10605" y="7084"/>
                  </a:lnTo>
                  <a:lnTo>
                    <a:pt x="10544" y="7369"/>
                  </a:lnTo>
                  <a:lnTo>
                    <a:pt x="10473" y="7649"/>
                  </a:lnTo>
                  <a:lnTo>
                    <a:pt x="10389" y="7923"/>
                  </a:lnTo>
                  <a:lnTo>
                    <a:pt x="10293" y="8191"/>
                  </a:lnTo>
                  <a:lnTo>
                    <a:pt x="10185" y="8452"/>
                  </a:lnTo>
                  <a:lnTo>
                    <a:pt x="10067" y="8707"/>
                  </a:lnTo>
                  <a:lnTo>
                    <a:pt x="9938" y="8953"/>
                  </a:lnTo>
                  <a:lnTo>
                    <a:pt x="9798" y="9193"/>
                  </a:lnTo>
                  <a:lnTo>
                    <a:pt x="9649" y="9423"/>
                  </a:lnTo>
                  <a:lnTo>
                    <a:pt x="9490" y="9646"/>
                  </a:lnTo>
                  <a:lnTo>
                    <a:pt x="9322" y="9860"/>
                  </a:lnTo>
                  <a:lnTo>
                    <a:pt x="9145" y="10065"/>
                  </a:lnTo>
                  <a:lnTo>
                    <a:pt x="8959" y="10260"/>
                  </a:lnTo>
                  <a:lnTo>
                    <a:pt x="8765" y="10446"/>
                  </a:lnTo>
                  <a:lnTo>
                    <a:pt x="8562" y="10620"/>
                  </a:lnTo>
                  <a:lnTo>
                    <a:pt x="8352" y="10784"/>
                  </a:lnTo>
                  <a:lnTo>
                    <a:pt x="8134" y="10938"/>
                  </a:lnTo>
                  <a:lnTo>
                    <a:pt x="7910" y="11080"/>
                  </a:lnTo>
                  <a:lnTo>
                    <a:pt x="7679" y="11210"/>
                  </a:lnTo>
                  <a:lnTo>
                    <a:pt x="7442" y="11329"/>
                  </a:lnTo>
                  <a:lnTo>
                    <a:pt x="7199" y="11433"/>
                  </a:lnTo>
                  <a:lnTo>
                    <a:pt x="6949" y="11526"/>
                  </a:lnTo>
                  <a:lnTo>
                    <a:pt x="6695" y="11606"/>
                  </a:lnTo>
                  <a:lnTo>
                    <a:pt x="6436" y="11672"/>
                  </a:lnTo>
                  <a:lnTo>
                    <a:pt x="6173" y="11723"/>
                  </a:lnTo>
                  <a:lnTo>
                    <a:pt x="5905" y="11761"/>
                  </a:lnTo>
                  <a:lnTo>
                    <a:pt x="5633" y="11784"/>
                  </a:lnTo>
                  <a:lnTo>
                    <a:pt x="5357" y="11791"/>
                  </a:lnTo>
                  <a:lnTo>
                    <a:pt x="5081" y="11784"/>
                  </a:lnTo>
                  <a:lnTo>
                    <a:pt x="4809" y="11761"/>
                  </a:lnTo>
                  <a:lnTo>
                    <a:pt x="4541" y="11723"/>
                  </a:lnTo>
                  <a:lnTo>
                    <a:pt x="4277" y="11672"/>
                  </a:lnTo>
                  <a:lnTo>
                    <a:pt x="4018" y="11606"/>
                  </a:lnTo>
                  <a:lnTo>
                    <a:pt x="3764" y="11526"/>
                  </a:lnTo>
                  <a:lnTo>
                    <a:pt x="3515" y="11433"/>
                  </a:lnTo>
                  <a:lnTo>
                    <a:pt x="3272" y="11329"/>
                  </a:lnTo>
                  <a:lnTo>
                    <a:pt x="3034" y="11210"/>
                  </a:lnTo>
                  <a:lnTo>
                    <a:pt x="2803" y="11080"/>
                  </a:lnTo>
                  <a:lnTo>
                    <a:pt x="2579" y="10938"/>
                  </a:lnTo>
                  <a:lnTo>
                    <a:pt x="2361" y="10784"/>
                  </a:lnTo>
                  <a:lnTo>
                    <a:pt x="2152" y="10620"/>
                  </a:lnTo>
                  <a:lnTo>
                    <a:pt x="1950" y="10446"/>
                  </a:lnTo>
                  <a:lnTo>
                    <a:pt x="1755" y="10260"/>
                  </a:lnTo>
                  <a:lnTo>
                    <a:pt x="1569" y="10065"/>
                  </a:lnTo>
                  <a:lnTo>
                    <a:pt x="1391" y="9860"/>
                  </a:lnTo>
                  <a:lnTo>
                    <a:pt x="1223" y="9646"/>
                  </a:lnTo>
                  <a:lnTo>
                    <a:pt x="1064" y="9423"/>
                  </a:lnTo>
                  <a:lnTo>
                    <a:pt x="915" y="9193"/>
                  </a:lnTo>
                  <a:lnTo>
                    <a:pt x="776" y="8953"/>
                  </a:lnTo>
                  <a:lnTo>
                    <a:pt x="646" y="8707"/>
                  </a:lnTo>
                  <a:lnTo>
                    <a:pt x="529" y="8452"/>
                  </a:lnTo>
                  <a:lnTo>
                    <a:pt x="421" y="8191"/>
                  </a:lnTo>
                  <a:lnTo>
                    <a:pt x="326" y="7923"/>
                  </a:lnTo>
                  <a:lnTo>
                    <a:pt x="241" y="7649"/>
                  </a:lnTo>
                  <a:lnTo>
                    <a:pt x="169" y="7369"/>
                  </a:lnTo>
                  <a:lnTo>
                    <a:pt x="108" y="7084"/>
                  </a:lnTo>
                  <a:lnTo>
                    <a:pt x="62" y="6794"/>
                  </a:lnTo>
                  <a:lnTo>
                    <a:pt x="27" y="6498"/>
                  </a:lnTo>
                  <a:lnTo>
                    <a:pt x="7" y="6199"/>
                  </a:lnTo>
                  <a:lnTo>
                    <a:pt x="0" y="5896"/>
                  </a:lnTo>
                  <a:lnTo>
                    <a:pt x="7" y="5592"/>
                  </a:lnTo>
                  <a:lnTo>
                    <a:pt x="27" y="5293"/>
                  </a:lnTo>
                  <a:lnTo>
                    <a:pt x="62" y="4998"/>
                  </a:lnTo>
                  <a:lnTo>
                    <a:pt x="108" y="4708"/>
                  </a:lnTo>
                  <a:lnTo>
                    <a:pt x="169" y="4423"/>
                  </a:lnTo>
                  <a:lnTo>
                    <a:pt x="241" y="4142"/>
                  </a:lnTo>
                  <a:lnTo>
                    <a:pt x="326" y="3869"/>
                  </a:lnTo>
                  <a:lnTo>
                    <a:pt x="421" y="3602"/>
                  </a:lnTo>
                  <a:lnTo>
                    <a:pt x="529" y="3340"/>
                  </a:lnTo>
                  <a:lnTo>
                    <a:pt x="646" y="3086"/>
                  </a:lnTo>
                  <a:lnTo>
                    <a:pt x="776" y="2838"/>
                  </a:lnTo>
                  <a:lnTo>
                    <a:pt x="915" y="2600"/>
                  </a:lnTo>
                  <a:lnTo>
                    <a:pt x="1064" y="2369"/>
                  </a:lnTo>
                  <a:lnTo>
                    <a:pt x="1223" y="2145"/>
                  </a:lnTo>
                  <a:lnTo>
                    <a:pt x="1391" y="1932"/>
                  </a:lnTo>
                  <a:lnTo>
                    <a:pt x="1569" y="1727"/>
                  </a:lnTo>
                  <a:lnTo>
                    <a:pt x="1755" y="1532"/>
                  </a:lnTo>
                  <a:lnTo>
                    <a:pt x="1950" y="1347"/>
                  </a:lnTo>
                  <a:lnTo>
                    <a:pt x="2152" y="1171"/>
                  </a:lnTo>
                  <a:lnTo>
                    <a:pt x="2361" y="1007"/>
                  </a:lnTo>
                  <a:lnTo>
                    <a:pt x="2579" y="853"/>
                  </a:lnTo>
                  <a:lnTo>
                    <a:pt x="2803" y="712"/>
                  </a:lnTo>
                  <a:lnTo>
                    <a:pt x="3034" y="581"/>
                  </a:lnTo>
                  <a:lnTo>
                    <a:pt x="3272" y="464"/>
                  </a:lnTo>
                  <a:lnTo>
                    <a:pt x="3515" y="358"/>
                  </a:lnTo>
                  <a:lnTo>
                    <a:pt x="3764" y="265"/>
                  </a:lnTo>
                  <a:lnTo>
                    <a:pt x="4018" y="185"/>
                  </a:lnTo>
                  <a:lnTo>
                    <a:pt x="4277" y="120"/>
                  </a:lnTo>
                  <a:lnTo>
                    <a:pt x="4541" y="68"/>
                  </a:lnTo>
                  <a:lnTo>
                    <a:pt x="4809" y="31"/>
                  </a:lnTo>
                  <a:lnTo>
                    <a:pt x="5081" y="7"/>
                  </a:lnTo>
                  <a:lnTo>
                    <a:pt x="5357" y="0"/>
                  </a:lnTo>
                  <a:lnTo>
                    <a:pt x="5633" y="7"/>
                  </a:lnTo>
                  <a:lnTo>
                    <a:pt x="5905" y="31"/>
                  </a:lnTo>
                  <a:lnTo>
                    <a:pt x="6173" y="68"/>
                  </a:lnTo>
                  <a:lnTo>
                    <a:pt x="6436" y="120"/>
                  </a:lnTo>
                  <a:lnTo>
                    <a:pt x="6695" y="185"/>
                  </a:lnTo>
                  <a:lnTo>
                    <a:pt x="6949" y="265"/>
                  </a:lnTo>
                  <a:lnTo>
                    <a:pt x="7199" y="358"/>
                  </a:lnTo>
                  <a:lnTo>
                    <a:pt x="7442" y="464"/>
                  </a:lnTo>
                  <a:lnTo>
                    <a:pt x="7679" y="581"/>
                  </a:lnTo>
                  <a:lnTo>
                    <a:pt x="7910" y="712"/>
                  </a:lnTo>
                  <a:lnTo>
                    <a:pt x="8134" y="853"/>
                  </a:lnTo>
                  <a:lnTo>
                    <a:pt x="8352" y="1007"/>
                  </a:lnTo>
                  <a:lnTo>
                    <a:pt x="8562" y="1171"/>
                  </a:lnTo>
                  <a:lnTo>
                    <a:pt x="8765" y="1347"/>
                  </a:lnTo>
                  <a:lnTo>
                    <a:pt x="8959" y="1532"/>
                  </a:lnTo>
                  <a:lnTo>
                    <a:pt x="9145" y="1727"/>
                  </a:lnTo>
                  <a:lnTo>
                    <a:pt x="9322" y="1932"/>
                  </a:lnTo>
                  <a:lnTo>
                    <a:pt x="9490" y="2145"/>
                  </a:lnTo>
                  <a:lnTo>
                    <a:pt x="9649" y="2369"/>
                  </a:lnTo>
                  <a:lnTo>
                    <a:pt x="9798" y="2600"/>
                  </a:lnTo>
                  <a:lnTo>
                    <a:pt x="9938" y="2838"/>
                  </a:lnTo>
                  <a:lnTo>
                    <a:pt x="10067" y="3086"/>
                  </a:lnTo>
                  <a:lnTo>
                    <a:pt x="10185" y="3340"/>
                  </a:lnTo>
                  <a:lnTo>
                    <a:pt x="10293" y="3602"/>
                  </a:lnTo>
                  <a:lnTo>
                    <a:pt x="10389" y="3869"/>
                  </a:lnTo>
                  <a:lnTo>
                    <a:pt x="10473" y="4142"/>
                  </a:lnTo>
                  <a:lnTo>
                    <a:pt x="10544" y="4423"/>
                  </a:lnTo>
                  <a:lnTo>
                    <a:pt x="10605" y="4708"/>
                  </a:lnTo>
                  <a:lnTo>
                    <a:pt x="10651" y="4998"/>
                  </a:lnTo>
                  <a:lnTo>
                    <a:pt x="10686" y="5293"/>
                  </a:lnTo>
                  <a:lnTo>
                    <a:pt x="10706" y="5592"/>
                  </a:lnTo>
                  <a:lnTo>
                    <a:pt x="10714" y="5896"/>
                  </a:lnTo>
                  <a:close/>
                </a:path>
              </a:pathLst>
            </a:custGeom>
            <a:solidFill>
              <a:srgbClr val="99FFFF"/>
            </a:solidFill>
            <a:ln w="9525">
              <a:noFill/>
              <a:round/>
              <a:headEnd/>
              <a:tailEnd/>
            </a:ln>
          </p:spPr>
          <p:txBody>
            <a:bodyPr/>
            <a:lstStyle/>
            <a:p>
              <a:endParaRPr lang="ru-RU"/>
            </a:p>
          </p:txBody>
        </p:sp>
        <p:sp>
          <p:nvSpPr>
            <p:cNvPr id="19465" name="Freeform 230"/>
            <p:cNvSpPr>
              <a:spLocks/>
            </p:cNvSpPr>
            <p:nvPr/>
          </p:nvSpPr>
          <p:spPr bwMode="auto">
            <a:xfrm>
              <a:off x="1268" y="1171"/>
              <a:ext cx="586" cy="408"/>
            </a:xfrm>
            <a:custGeom>
              <a:avLst/>
              <a:gdLst>
                <a:gd name="T0" fmla="*/ 1 w 2346"/>
                <a:gd name="T1" fmla="*/ 0 h 1223"/>
                <a:gd name="T2" fmla="*/ 1 w 2346"/>
                <a:gd name="T3" fmla="*/ 0 h 1223"/>
                <a:gd name="T4" fmla="*/ 1 w 2346"/>
                <a:gd name="T5" fmla="*/ 0 h 1223"/>
                <a:gd name="T6" fmla="*/ 1 w 2346"/>
                <a:gd name="T7" fmla="*/ 0 h 1223"/>
                <a:gd name="T8" fmla="*/ 1 w 2346"/>
                <a:gd name="T9" fmla="*/ 0 h 1223"/>
                <a:gd name="T10" fmla="*/ 1 w 2346"/>
                <a:gd name="T11" fmla="*/ 1 h 1223"/>
                <a:gd name="T12" fmla="*/ 1 w 2346"/>
                <a:gd name="T13" fmla="*/ 1 h 1223"/>
                <a:gd name="T14" fmla="*/ 0 w 2346"/>
                <a:gd name="T15" fmla="*/ 1 h 1223"/>
                <a:gd name="T16" fmla="*/ 0 w 2346"/>
                <a:gd name="T17" fmla="*/ 1 h 1223"/>
                <a:gd name="T18" fmla="*/ 0 w 2346"/>
                <a:gd name="T19" fmla="*/ 1 h 1223"/>
                <a:gd name="T20" fmla="*/ 0 w 2346"/>
                <a:gd name="T21" fmla="*/ 1 h 1223"/>
                <a:gd name="T22" fmla="*/ 0 w 2346"/>
                <a:gd name="T23" fmla="*/ 2 h 1223"/>
                <a:gd name="T24" fmla="*/ 0 w 2346"/>
                <a:gd name="T25" fmla="*/ 2 h 1223"/>
                <a:gd name="T26" fmla="*/ 0 w 2346"/>
                <a:gd name="T27" fmla="*/ 2 h 1223"/>
                <a:gd name="T28" fmla="*/ 0 w 2346"/>
                <a:gd name="T29" fmla="*/ 2 h 1223"/>
                <a:gd name="T30" fmla="*/ 0 w 2346"/>
                <a:gd name="T31" fmla="*/ 2 h 1223"/>
                <a:gd name="T32" fmla="*/ 0 w 2346"/>
                <a:gd name="T33" fmla="*/ 2 h 1223"/>
                <a:gd name="T34" fmla="*/ 0 w 2346"/>
                <a:gd name="T35" fmla="*/ 2 h 1223"/>
                <a:gd name="T36" fmla="*/ 0 w 2346"/>
                <a:gd name="T37" fmla="*/ 3 h 1223"/>
                <a:gd name="T38" fmla="*/ 0 w 2346"/>
                <a:gd name="T39" fmla="*/ 3 h 1223"/>
                <a:gd name="T40" fmla="*/ 0 w 2346"/>
                <a:gd name="T41" fmla="*/ 3 h 1223"/>
                <a:gd name="T42" fmla="*/ 0 w 2346"/>
                <a:gd name="T43" fmla="*/ 3 h 1223"/>
                <a:gd name="T44" fmla="*/ 0 w 2346"/>
                <a:gd name="T45" fmla="*/ 4 h 1223"/>
                <a:gd name="T46" fmla="*/ 0 w 2346"/>
                <a:gd name="T47" fmla="*/ 4 h 1223"/>
                <a:gd name="T48" fmla="*/ 0 w 2346"/>
                <a:gd name="T49" fmla="*/ 4 h 1223"/>
                <a:gd name="T50" fmla="*/ 0 w 2346"/>
                <a:gd name="T51" fmla="*/ 5 h 1223"/>
                <a:gd name="T52" fmla="*/ 0 w 2346"/>
                <a:gd name="T53" fmla="*/ 5 h 1223"/>
                <a:gd name="T54" fmla="*/ 0 w 2346"/>
                <a:gd name="T55" fmla="*/ 5 h 1223"/>
                <a:gd name="T56" fmla="*/ 0 w 2346"/>
                <a:gd name="T57" fmla="*/ 5 h 1223"/>
                <a:gd name="T58" fmla="*/ 0 w 2346"/>
                <a:gd name="T59" fmla="*/ 5 h 1223"/>
                <a:gd name="T60" fmla="*/ 1 w 2346"/>
                <a:gd name="T61" fmla="*/ 5 h 1223"/>
                <a:gd name="T62" fmla="*/ 1 w 2346"/>
                <a:gd name="T63" fmla="*/ 5 h 1223"/>
                <a:gd name="T64" fmla="*/ 1 w 2346"/>
                <a:gd name="T65" fmla="*/ 5 h 1223"/>
                <a:gd name="T66" fmla="*/ 1 w 2346"/>
                <a:gd name="T67" fmla="*/ 5 h 1223"/>
                <a:gd name="T68" fmla="*/ 1 w 2346"/>
                <a:gd name="T69" fmla="*/ 5 h 1223"/>
                <a:gd name="T70" fmla="*/ 1 w 2346"/>
                <a:gd name="T71" fmla="*/ 5 h 1223"/>
                <a:gd name="T72" fmla="*/ 1 w 2346"/>
                <a:gd name="T73" fmla="*/ 5 h 1223"/>
                <a:gd name="T74" fmla="*/ 1 w 2346"/>
                <a:gd name="T75" fmla="*/ 5 h 1223"/>
                <a:gd name="T76" fmla="*/ 2 w 2346"/>
                <a:gd name="T77" fmla="*/ 5 h 1223"/>
                <a:gd name="T78" fmla="*/ 2 w 2346"/>
                <a:gd name="T79" fmla="*/ 5 h 1223"/>
                <a:gd name="T80" fmla="*/ 2 w 2346"/>
                <a:gd name="T81" fmla="*/ 4 h 1223"/>
                <a:gd name="T82" fmla="*/ 2 w 2346"/>
                <a:gd name="T83" fmla="*/ 4 h 1223"/>
                <a:gd name="T84" fmla="*/ 2 w 2346"/>
                <a:gd name="T85" fmla="*/ 3 h 1223"/>
                <a:gd name="T86" fmla="*/ 2 w 2346"/>
                <a:gd name="T87" fmla="*/ 3 h 1223"/>
                <a:gd name="T88" fmla="*/ 2 w 2346"/>
                <a:gd name="T89" fmla="*/ 3 h 1223"/>
                <a:gd name="T90" fmla="*/ 2 w 2346"/>
                <a:gd name="T91" fmla="*/ 2 h 1223"/>
                <a:gd name="T92" fmla="*/ 2 w 2346"/>
                <a:gd name="T93" fmla="*/ 2 h 1223"/>
                <a:gd name="T94" fmla="*/ 2 w 2346"/>
                <a:gd name="T95" fmla="*/ 1 h 1223"/>
                <a:gd name="T96" fmla="*/ 2 w 2346"/>
                <a:gd name="T97" fmla="*/ 1 h 1223"/>
                <a:gd name="T98" fmla="*/ 2 w 2346"/>
                <a:gd name="T99" fmla="*/ 0 h 1223"/>
                <a:gd name="T100" fmla="*/ 2 w 2346"/>
                <a:gd name="T101" fmla="*/ 0 h 1223"/>
                <a:gd name="T102" fmla="*/ 2 w 2346"/>
                <a:gd name="T103" fmla="*/ 0 h 1223"/>
                <a:gd name="T104" fmla="*/ 1 w 2346"/>
                <a:gd name="T105" fmla="*/ 0 h 12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6"/>
                <a:gd name="T160" fmla="*/ 0 h 1223"/>
                <a:gd name="T161" fmla="*/ 2346 w 2346"/>
                <a:gd name="T162" fmla="*/ 1223 h 12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6" h="1223">
                  <a:moveTo>
                    <a:pt x="1518" y="0"/>
                  </a:moveTo>
                  <a:lnTo>
                    <a:pt x="1485" y="0"/>
                  </a:lnTo>
                  <a:lnTo>
                    <a:pt x="1451" y="3"/>
                  </a:lnTo>
                  <a:lnTo>
                    <a:pt x="1419" y="5"/>
                  </a:lnTo>
                  <a:lnTo>
                    <a:pt x="1385" y="7"/>
                  </a:lnTo>
                  <a:lnTo>
                    <a:pt x="1354" y="12"/>
                  </a:lnTo>
                  <a:lnTo>
                    <a:pt x="1322" y="17"/>
                  </a:lnTo>
                  <a:lnTo>
                    <a:pt x="1290" y="23"/>
                  </a:lnTo>
                  <a:lnTo>
                    <a:pt x="1260" y="30"/>
                  </a:lnTo>
                  <a:lnTo>
                    <a:pt x="1230" y="37"/>
                  </a:lnTo>
                  <a:lnTo>
                    <a:pt x="1201" y="45"/>
                  </a:lnTo>
                  <a:lnTo>
                    <a:pt x="1171" y="55"/>
                  </a:lnTo>
                  <a:lnTo>
                    <a:pt x="1142" y="64"/>
                  </a:lnTo>
                  <a:lnTo>
                    <a:pt x="1115" y="75"/>
                  </a:lnTo>
                  <a:lnTo>
                    <a:pt x="1087" y="87"/>
                  </a:lnTo>
                  <a:lnTo>
                    <a:pt x="1061" y="99"/>
                  </a:lnTo>
                  <a:lnTo>
                    <a:pt x="1035" y="112"/>
                  </a:lnTo>
                  <a:lnTo>
                    <a:pt x="1007" y="113"/>
                  </a:lnTo>
                  <a:lnTo>
                    <a:pt x="980" y="115"/>
                  </a:lnTo>
                  <a:lnTo>
                    <a:pt x="954" y="119"/>
                  </a:lnTo>
                  <a:lnTo>
                    <a:pt x="927" y="123"/>
                  </a:lnTo>
                  <a:lnTo>
                    <a:pt x="901" y="127"/>
                  </a:lnTo>
                  <a:lnTo>
                    <a:pt x="877" y="132"/>
                  </a:lnTo>
                  <a:lnTo>
                    <a:pt x="852" y="138"/>
                  </a:lnTo>
                  <a:lnTo>
                    <a:pt x="828" y="145"/>
                  </a:lnTo>
                  <a:lnTo>
                    <a:pt x="804" y="152"/>
                  </a:lnTo>
                  <a:lnTo>
                    <a:pt x="782" y="159"/>
                  </a:lnTo>
                  <a:lnTo>
                    <a:pt x="759" y="168"/>
                  </a:lnTo>
                  <a:lnTo>
                    <a:pt x="737" y="176"/>
                  </a:lnTo>
                  <a:lnTo>
                    <a:pt x="717" y="186"/>
                  </a:lnTo>
                  <a:lnTo>
                    <a:pt x="697" y="195"/>
                  </a:lnTo>
                  <a:lnTo>
                    <a:pt x="678" y="206"/>
                  </a:lnTo>
                  <a:lnTo>
                    <a:pt x="659" y="216"/>
                  </a:lnTo>
                  <a:lnTo>
                    <a:pt x="642" y="228"/>
                  </a:lnTo>
                  <a:lnTo>
                    <a:pt x="626" y="240"/>
                  </a:lnTo>
                  <a:lnTo>
                    <a:pt x="610" y="252"/>
                  </a:lnTo>
                  <a:lnTo>
                    <a:pt x="596" y="265"/>
                  </a:lnTo>
                  <a:lnTo>
                    <a:pt x="582" y="278"/>
                  </a:lnTo>
                  <a:lnTo>
                    <a:pt x="569" y="291"/>
                  </a:lnTo>
                  <a:lnTo>
                    <a:pt x="558" y="306"/>
                  </a:lnTo>
                  <a:lnTo>
                    <a:pt x="547" y="320"/>
                  </a:lnTo>
                  <a:lnTo>
                    <a:pt x="537" y="334"/>
                  </a:lnTo>
                  <a:lnTo>
                    <a:pt x="529" y="348"/>
                  </a:lnTo>
                  <a:lnTo>
                    <a:pt x="522" y="364"/>
                  </a:lnTo>
                  <a:lnTo>
                    <a:pt x="517" y="379"/>
                  </a:lnTo>
                  <a:lnTo>
                    <a:pt x="512" y="395"/>
                  </a:lnTo>
                  <a:lnTo>
                    <a:pt x="508" y="411"/>
                  </a:lnTo>
                  <a:lnTo>
                    <a:pt x="506" y="427"/>
                  </a:lnTo>
                  <a:lnTo>
                    <a:pt x="506" y="444"/>
                  </a:lnTo>
                  <a:lnTo>
                    <a:pt x="506" y="449"/>
                  </a:lnTo>
                  <a:lnTo>
                    <a:pt x="506" y="455"/>
                  </a:lnTo>
                  <a:lnTo>
                    <a:pt x="507" y="460"/>
                  </a:lnTo>
                  <a:lnTo>
                    <a:pt x="508" y="466"/>
                  </a:lnTo>
                  <a:lnTo>
                    <a:pt x="509" y="472"/>
                  </a:lnTo>
                  <a:lnTo>
                    <a:pt x="510" y="477"/>
                  </a:lnTo>
                  <a:lnTo>
                    <a:pt x="513" y="483"/>
                  </a:lnTo>
                  <a:lnTo>
                    <a:pt x="514" y="489"/>
                  </a:lnTo>
                  <a:lnTo>
                    <a:pt x="487" y="492"/>
                  </a:lnTo>
                  <a:lnTo>
                    <a:pt x="460" y="496"/>
                  </a:lnTo>
                  <a:lnTo>
                    <a:pt x="433" y="501"/>
                  </a:lnTo>
                  <a:lnTo>
                    <a:pt x="407" y="507"/>
                  </a:lnTo>
                  <a:lnTo>
                    <a:pt x="382" y="512"/>
                  </a:lnTo>
                  <a:lnTo>
                    <a:pt x="357" y="520"/>
                  </a:lnTo>
                  <a:lnTo>
                    <a:pt x="333" y="527"/>
                  </a:lnTo>
                  <a:lnTo>
                    <a:pt x="310" y="534"/>
                  </a:lnTo>
                  <a:lnTo>
                    <a:pt x="287" y="542"/>
                  </a:lnTo>
                  <a:lnTo>
                    <a:pt x="264" y="552"/>
                  </a:lnTo>
                  <a:lnTo>
                    <a:pt x="243" y="561"/>
                  </a:lnTo>
                  <a:lnTo>
                    <a:pt x="222" y="571"/>
                  </a:lnTo>
                  <a:lnTo>
                    <a:pt x="202" y="581"/>
                  </a:lnTo>
                  <a:lnTo>
                    <a:pt x="183" y="592"/>
                  </a:lnTo>
                  <a:lnTo>
                    <a:pt x="164" y="604"/>
                  </a:lnTo>
                  <a:lnTo>
                    <a:pt x="146" y="616"/>
                  </a:lnTo>
                  <a:lnTo>
                    <a:pt x="130" y="628"/>
                  </a:lnTo>
                  <a:lnTo>
                    <a:pt x="114" y="641"/>
                  </a:lnTo>
                  <a:lnTo>
                    <a:pt x="99" y="654"/>
                  </a:lnTo>
                  <a:lnTo>
                    <a:pt x="85" y="667"/>
                  </a:lnTo>
                  <a:lnTo>
                    <a:pt x="72" y="681"/>
                  </a:lnTo>
                  <a:lnTo>
                    <a:pt x="60" y="694"/>
                  </a:lnTo>
                  <a:lnTo>
                    <a:pt x="48" y="710"/>
                  </a:lnTo>
                  <a:lnTo>
                    <a:pt x="38" y="724"/>
                  </a:lnTo>
                  <a:lnTo>
                    <a:pt x="30" y="739"/>
                  </a:lnTo>
                  <a:lnTo>
                    <a:pt x="22" y="755"/>
                  </a:lnTo>
                  <a:lnTo>
                    <a:pt x="15" y="770"/>
                  </a:lnTo>
                  <a:lnTo>
                    <a:pt x="9" y="786"/>
                  </a:lnTo>
                  <a:lnTo>
                    <a:pt x="5" y="802"/>
                  </a:lnTo>
                  <a:lnTo>
                    <a:pt x="2" y="819"/>
                  </a:lnTo>
                  <a:lnTo>
                    <a:pt x="1" y="836"/>
                  </a:lnTo>
                  <a:lnTo>
                    <a:pt x="0" y="852"/>
                  </a:lnTo>
                  <a:lnTo>
                    <a:pt x="1" y="871"/>
                  </a:lnTo>
                  <a:lnTo>
                    <a:pt x="3" y="890"/>
                  </a:lnTo>
                  <a:lnTo>
                    <a:pt x="7" y="908"/>
                  </a:lnTo>
                  <a:lnTo>
                    <a:pt x="13" y="927"/>
                  </a:lnTo>
                  <a:lnTo>
                    <a:pt x="20" y="945"/>
                  </a:lnTo>
                  <a:lnTo>
                    <a:pt x="29" y="963"/>
                  </a:lnTo>
                  <a:lnTo>
                    <a:pt x="38" y="980"/>
                  </a:lnTo>
                  <a:lnTo>
                    <a:pt x="50" y="996"/>
                  </a:lnTo>
                  <a:lnTo>
                    <a:pt x="63" y="1013"/>
                  </a:lnTo>
                  <a:lnTo>
                    <a:pt x="77" y="1030"/>
                  </a:lnTo>
                  <a:lnTo>
                    <a:pt x="92" y="1045"/>
                  </a:lnTo>
                  <a:lnTo>
                    <a:pt x="109" y="1059"/>
                  </a:lnTo>
                  <a:lnTo>
                    <a:pt x="127" y="1075"/>
                  </a:lnTo>
                  <a:lnTo>
                    <a:pt x="146" y="1089"/>
                  </a:lnTo>
                  <a:lnTo>
                    <a:pt x="166" y="1102"/>
                  </a:lnTo>
                  <a:lnTo>
                    <a:pt x="188" y="1115"/>
                  </a:lnTo>
                  <a:lnTo>
                    <a:pt x="209" y="1127"/>
                  </a:lnTo>
                  <a:lnTo>
                    <a:pt x="233" y="1139"/>
                  </a:lnTo>
                  <a:lnTo>
                    <a:pt x="257" y="1150"/>
                  </a:lnTo>
                  <a:lnTo>
                    <a:pt x="283" y="1160"/>
                  </a:lnTo>
                  <a:lnTo>
                    <a:pt x="308" y="1170"/>
                  </a:lnTo>
                  <a:lnTo>
                    <a:pt x="335" y="1179"/>
                  </a:lnTo>
                  <a:lnTo>
                    <a:pt x="362" y="1186"/>
                  </a:lnTo>
                  <a:lnTo>
                    <a:pt x="392" y="1195"/>
                  </a:lnTo>
                  <a:lnTo>
                    <a:pt x="421" y="1201"/>
                  </a:lnTo>
                  <a:lnTo>
                    <a:pt x="450" y="1207"/>
                  </a:lnTo>
                  <a:lnTo>
                    <a:pt x="480" y="1211"/>
                  </a:lnTo>
                  <a:lnTo>
                    <a:pt x="512" y="1216"/>
                  </a:lnTo>
                  <a:lnTo>
                    <a:pt x="543" y="1220"/>
                  </a:lnTo>
                  <a:lnTo>
                    <a:pt x="575" y="1222"/>
                  </a:lnTo>
                  <a:lnTo>
                    <a:pt x="608" y="1223"/>
                  </a:lnTo>
                  <a:lnTo>
                    <a:pt x="641" y="1223"/>
                  </a:lnTo>
                  <a:lnTo>
                    <a:pt x="675" y="1223"/>
                  </a:lnTo>
                  <a:lnTo>
                    <a:pt x="709" y="1221"/>
                  </a:lnTo>
                  <a:lnTo>
                    <a:pt x="743" y="1218"/>
                  </a:lnTo>
                  <a:lnTo>
                    <a:pt x="775" y="1215"/>
                  </a:lnTo>
                  <a:lnTo>
                    <a:pt x="807" y="1210"/>
                  </a:lnTo>
                  <a:lnTo>
                    <a:pt x="839" y="1205"/>
                  </a:lnTo>
                  <a:lnTo>
                    <a:pt x="869" y="1199"/>
                  </a:lnTo>
                  <a:lnTo>
                    <a:pt x="899" y="1191"/>
                  </a:lnTo>
                  <a:lnTo>
                    <a:pt x="928" y="1184"/>
                  </a:lnTo>
                  <a:lnTo>
                    <a:pt x="956" y="1175"/>
                  </a:lnTo>
                  <a:lnTo>
                    <a:pt x="985" y="1165"/>
                  </a:lnTo>
                  <a:lnTo>
                    <a:pt x="1010" y="1154"/>
                  </a:lnTo>
                  <a:lnTo>
                    <a:pt x="1036" y="1144"/>
                  </a:lnTo>
                  <a:lnTo>
                    <a:pt x="1061" y="1132"/>
                  </a:lnTo>
                  <a:lnTo>
                    <a:pt x="1085" y="1119"/>
                  </a:lnTo>
                  <a:lnTo>
                    <a:pt x="1108" y="1106"/>
                  </a:lnTo>
                  <a:lnTo>
                    <a:pt x="1153" y="1123"/>
                  </a:lnTo>
                  <a:lnTo>
                    <a:pt x="1202" y="1139"/>
                  </a:lnTo>
                  <a:lnTo>
                    <a:pt x="1251" y="1152"/>
                  </a:lnTo>
                  <a:lnTo>
                    <a:pt x="1302" y="1164"/>
                  </a:lnTo>
                  <a:lnTo>
                    <a:pt x="1328" y="1169"/>
                  </a:lnTo>
                  <a:lnTo>
                    <a:pt x="1354" y="1172"/>
                  </a:lnTo>
                  <a:lnTo>
                    <a:pt x="1381" y="1176"/>
                  </a:lnTo>
                  <a:lnTo>
                    <a:pt x="1408" y="1179"/>
                  </a:lnTo>
                  <a:lnTo>
                    <a:pt x="1435" y="1182"/>
                  </a:lnTo>
                  <a:lnTo>
                    <a:pt x="1462" y="1183"/>
                  </a:lnTo>
                  <a:lnTo>
                    <a:pt x="1490" y="1184"/>
                  </a:lnTo>
                  <a:lnTo>
                    <a:pt x="1518" y="1184"/>
                  </a:lnTo>
                  <a:lnTo>
                    <a:pt x="1560" y="1184"/>
                  </a:lnTo>
                  <a:lnTo>
                    <a:pt x="1602" y="1182"/>
                  </a:lnTo>
                  <a:lnTo>
                    <a:pt x="1644" y="1177"/>
                  </a:lnTo>
                  <a:lnTo>
                    <a:pt x="1685" y="1172"/>
                  </a:lnTo>
                  <a:lnTo>
                    <a:pt x="1725" y="1166"/>
                  </a:lnTo>
                  <a:lnTo>
                    <a:pt x="1764" y="1158"/>
                  </a:lnTo>
                  <a:lnTo>
                    <a:pt x="1803" y="1148"/>
                  </a:lnTo>
                  <a:lnTo>
                    <a:pt x="1840" y="1138"/>
                  </a:lnTo>
                  <a:lnTo>
                    <a:pt x="1877" y="1126"/>
                  </a:lnTo>
                  <a:lnTo>
                    <a:pt x="1912" y="1113"/>
                  </a:lnTo>
                  <a:lnTo>
                    <a:pt x="1947" y="1098"/>
                  </a:lnTo>
                  <a:lnTo>
                    <a:pt x="1981" y="1083"/>
                  </a:lnTo>
                  <a:lnTo>
                    <a:pt x="2014" y="1066"/>
                  </a:lnTo>
                  <a:lnTo>
                    <a:pt x="2045" y="1049"/>
                  </a:lnTo>
                  <a:lnTo>
                    <a:pt x="2074" y="1031"/>
                  </a:lnTo>
                  <a:lnTo>
                    <a:pt x="2103" y="1010"/>
                  </a:lnTo>
                  <a:lnTo>
                    <a:pt x="2130" y="990"/>
                  </a:lnTo>
                  <a:lnTo>
                    <a:pt x="2156" y="969"/>
                  </a:lnTo>
                  <a:lnTo>
                    <a:pt x="2181" y="946"/>
                  </a:lnTo>
                  <a:lnTo>
                    <a:pt x="2205" y="924"/>
                  </a:lnTo>
                  <a:lnTo>
                    <a:pt x="2225" y="899"/>
                  </a:lnTo>
                  <a:lnTo>
                    <a:pt x="2246" y="875"/>
                  </a:lnTo>
                  <a:lnTo>
                    <a:pt x="2264" y="849"/>
                  </a:lnTo>
                  <a:lnTo>
                    <a:pt x="2281" y="823"/>
                  </a:lnTo>
                  <a:lnTo>
                    <a:pt x="2296" y="795"/>
                  </a:lnTo>
                  <a:lnTo>
                    <a:pt x="2309" y="768"/>
                  </a:lnTo>
                  <a:lnTo>
                    <a:pt x="2319" y="741"/>
                  </a:lnTo>
                  <a:lnTo>
                    <a:pt x="2329" y="711"/>
                  </a:lnTo>
                  <a:lnTo>
                    <a:pt x="2337" y="682"/>
                  </a:lnTo>
                  <a:lnTo>
                    <a:pt x="2342" y="653"/>
                  </a:lnTo>
                  <a:lnTo>
                    <a:pt x="2345" y="623"/>
                  </a:lnTo>
                  <a:lnTo>
                    <a:pt x="2346" y="592"/>
                  </a:lnTo>
                  <a:lnTo>
                    <a:pt x="2345" y="561"/>
                  </a:lnTo>
                  <a:lnTo>
                    <a:pt x="2342" y="531"/>
                  </a:lnTo>
                  <a:lnTo>
                    <a:pt x="2337" y="502"/>
                  </a:lnTo>
                  <a:lnTo>
                    <a:pt x="2329" y="473"/>
                  </a:lnTo>
                  <a:lnTo>
                    <a:pt x="2319" y="445"/>
                  </a:lnTo>
                  <a:lnTo>
                    <a:pt x="2309" y="416"/>
                  </a:lnTo>
                  <a:lnTo>
                    <a:pt x="2296" y="389"/>
                  </a:lnTo>
                  <a:lnTo>
                    <a:pt x="2281" y="361"/>
                  </a:lnTo>
                  <a:lnTo>
                    <a:pt x="2264" y="335"/>
                  </a:lnTo>
                  <a:lnTo>
                    <a:pt x="2246" y="310"/>
                  </a:lnTo>
                  <a:lnTo>
                    <a:pt x="2225" y="285"/>
                  </a:lnTo>
                  <a:lnTo>
                    <a:pt x="2205" y="262"/>
                  </a:lnTo>
                  <a:lnTo>
                    <a:pt x="2181" y="238"/>
                  </a:lnTo>
                  <a:lnTo>
                    <a:pt x="2156" y="215"/>
                  </a:lnTo>
                  <a:lnTo>
                    <a:pt x="2130" y="194"/>
                  </a:lnTo>
                  <a:lnTo>
                    <a:pt x="2103" y="174"/>
                  </a:lnTo>
                  <a:lnTo>
                    <a:pt x="2074" y="153"/>
                  </a:lnTo>
                  <a:lnTo>
                    <a:pt x="2045" y="136"/>
                  </a:lnTo>
                  <a:lnTo>
                    <a:pt x="2014" y="118"/>
                  </a:lnTo>
                  <a:lnTo>
                    <a:pt x="1981" y="101"/>
                  </a:lnTo>
                  <a:lnTo>
                    <a:pt x="1947" y="86"/>
                  </a:lnTo>
                  <a:lnTo>
                    <a:pt x="1912" y="71"/>
                  </a:lnTo>
                  <a:lnTo>
                    <a:pt x="1877" y="58"/>
                  </a:lnTo>
                  <a:lnTo>
                    <a:pt x="1840" y="47"/>
                  </a:lnTo>
                  <a:lnTo>
                    <a:pt x="1803" y="36"/>
                  </a:lnTo>
                  <a:lnTo>
                    <a:pt x="1764" y="26"/>
                  </a:lnTo>
                  <a:lnTo>
                    <a:pt x="1725" y="19"/>
                  </a:lnTo>
                  <a:lnTo>
                    <a:pt x="1685" y="12"/>
                  </a:lnTo>
                  <a:lnTo>
                    <a:pt x="1644" y="7"/>
                  </a:lnTo>
                  <a:lnTo>
                    <a:pt x="1602" y="4"/>
                  </a:lnTo>
                  <a:lnTo>
                    <a:pt x="1560" y="1"/>
                  </a:lnTo>
                  <a:lnTo>
                    <a:pt x="1518" y="0"/>
                  </a:lnTo>
                  <a:close/>
                </a:path>
              </a:pathLst>
            </a:custGeom>
            <a:solidFill>
              <a:srgbClr val="F2FFFF"/>
            </a:solidFill>
            <a:ln w="9525">
              <a:noFill/>
              <a:round/>
              <a:headEnd/>
              <a:tailEnd/>
            </a:ln>
          </p:spPr>
          <p:txBody>
            <a:bodyPr/>
            <a:lstStyle/>
            <a:p>
              <a:endParaRPr lang="ru-RU"/>
            </a:p>
          </p:txBody>
        </p:sp>
        <p:sp>
          <p:nvSpPr>
            <p:cNvPr id="19466" name="Freeform 231"/>
            <p:cNvSpPr>
              <a:spLocks/>
            </p:cNvSpPr>
            <p:nvPr/>
          </p:nvSpPr>
          <p:spPr bwMode="auto">
            <a:xfrm>
              <a:off x="2479" y="1210"/>
              <a:ext cx="475" cy="330"/>
            </a:xfrm>
            <a:custGeom>
              <a:avLst/>
              <a:gdLst>
                <a:gd name="T0" fmla="*/ 1 w 1900"/>
                <a:gd name="T1" fmla="*/ 0 h 990"/>
                <a:gd name="T2" fmla="*/ 1 w 1900"/>
                <a:gd name="T3" fmla="*/ 0 h 990"/>
                <a:gd name="T4" fmla="*/ 1 w 1900"/>
                <a:gd name="T5" fmla="*/ 0 h 990"/>
                <a:gd name="T6" fmla="*/ 1 w 1900"/>
                <a:gd name="T7" fmla="*/ 0 h 990"/>
                <a:gd name="T8" fmla="*/ 1 w 1900"/>
                <a:gd name="T9" fmla="*/ 0 h 990"/>
                <a:gd name="T10" fmla="*/ 1 w 1900"/>
                <a:gd name="T11" fmla="*/ 1 h 990"/>
                <a:gd name="T12" fmla="*/ 2 w 1900"/>
                <a:gd name="T13" fmla="*/ 1 h 990"/>
                <a:gd name="T14" fmla="*/ 2 w 1900"/>
                <a:gd name="T15" fmla="*/ 1 h 990"/>
                <a:gd name="T16" fmla="*/ 2 w 1900"/>
                <a:gd name="T17" fmla="*/ 1 h 990"/>
                <a:gd name="T18" fmla="*/ 2 w 1900"/>
                <a:gd name="T19" fmla="*/ 1 h 990"/>
                <a:gd name="T20" fmla="*/ 2 w 1900"/>
                <a:gd name="T21" fmla="*/ 2 h 990"/>
                <a:gd name="T22" fmla="*/ 2 w 1900"/>
                <a:gd name="T23" fmla="*/ 2 h 990"/>
                <a:gd name="T24" fmla="*/ 2 w 1900"/>
                <a:gd name="T25" fmla="*/ 2 h 990"/>
                <a:gd name="T26" fmla="*/ 2 w 1900"/>
                <a:gd name="T27" fmla="*/ 2 h 990"/>
                <a:gd name="T28" fmla="*/ 2 w 1900"/>
                <a:gd name="T29" fmla="*/ 2 h 990"/>
                <a:gd name="T30" fmla="*/ 2 w 1900"/>
                <a:gd name="T31" fmla="*/ 2 h 990"/>
                <a:gd name="T32" fmla="*/ 2 w 1900"/>
                <a:gd name="T33" fmla="*/ 3 h 990"/>
                <a:gd name="T34" fmla="*/ 2 w 1900"/>
                <a:gd name="T35" fmla="*/ 3 h 990"/>
                <a:gd name="T36" fmla="*/ 2 w 1900"/>
                <a:gd name="T37" fmla="*/ 3 h 990"/>
                <a:gd name="T38" fmla="*/ 2 w 1900"/>
                <a:gd name="T39" fmla="*/ 3 h 990"/>
                <a:gd name="T40" fmla="*/ 2 w 1900"/>
                <a:gd name="T41" fmla="*/ 3 h 990"/>
                <a:gd name="T42" fmla="*/ 2 w 1900"/>
                <a:gd name="T43" fmla="*/ 4 h 990"/>
                <a:gd name="T44" fmla="*/ 2 w 1900"/>
                <a:gd name="T45" fmla="*/ 4 h 990"/>
                <a:gd name="T46" fmla="*/ 2 w 1900"/>
                <a:gd name="T47" fmla="*/ 4 h 990"/>
                <a:gd name="T48" fmla="*/ 2 w 1900"/>
                <a:gd name="T49" fmla="*/ 4 h 990"/>
                <a:gd name="T50" fmla="*/ 2 w 1900"/>
                <a:gd name="T51" fmla="*/ 4 h 990"/>
                <a:gd name="T52" fmla="*/ 1 w 1900"/>
                <a:gd name="T53" fmla="*/ 4 h 990"/>
                <a:gd name="T54" fmla="*/ 1 w 1900"/>
                <a:gd name="T55" fmla="*/ 4 h 990"/>
                <a:gd name="T56" fmla="*/ 1 w 1900"/>
                <a:gd name="T57" fmla="*/ 4 h 990"/>
                <a:gd name="T58" fmla="*/ 1 w 1900"/>
                <a:gd name="T59" fmla="*/ 4 h 990"/>
                <a:gd name="T60" fmla="*/ 1 w 1900"/>
                <a:gd name="T61" fmla="*/ 4 h 990"/>
                <a:gd name="T62" fmla="*/ 1 w 1900"/>
                <a:gd name="T63" fmla="*/ 4 h 990"/>
                <a:gd name="T64" fmla="*/ 1 w 1900"/>
                <a:gd name="T65" fmla="*/ 4 h 990"/>
                <a:gd name="T66" fmla="*/ 1 w 1900"/>
                <a:gd name="T67" fmla="*/ 4 h 990"/>
                <a:gd name="T68" fmla="*/ 0 w 1900"/>
                <a:gd name="T69" fmla="*/ 4 h 990"/>
                <a:gd name="T70" fmla="*/ 0 w 1900"/>
                <a:gd name="T71" fmla="*/ 3 h 990"/>
                <a:gd name="T72" fmla="*/ 0 w 1900"/>
                <a:gd name="T73" fmla="*/ 3 h 990"/>
                <a:gd name="T74" fmla="*/ 0 w 1900"/>
                <a:gd name="T75" fmla="*/ 3 h 990"/>
                <a:gd name="T76" fmla="*/ 0 w 1900"/>
                <a:gd name="T77" fmla="*/ 2 h 990"/>
                <a:gd name="T78" fmla="*/ 0 w 1900"/>
                <a:gd name="T79" fmla="*/ 2 h 990"/>
                <a:gd name="T80" fmla="*/ 0 w 1900"/>
                <a:gd name="T81" fmla="*/ 2 h 990"/>
                <a:gd name="T82" fmla="*/ 0 w 1900"/>
                <a:gd name="T83" fmla="*/ 1 h 990"/>
                <a:gd name="T84" fmla="*/ 0 w 1900"/>
                <a:gd name="T85" fmla="*/ 1 h 990"/>
                <a:gd name="T86" fmla="*/ 0 w 1900"/>
                <a:gd name="T87" fmla="*/ 1 h 990"/>
                <a:gd name="T88" fmla="*/ 0 w 1900"/>
                <a:gd name="T89" fmla="*/ 0 h 990"/>
                <a:gd name="T90" fmla="*/ 1 w 1900"/>
                <a:gd name="T91" fmla="*/ 0 h 990"/>
                <a:gd name="T92" fmla="*/ 1 w 1900"/>
                <a:gd name="T93" fmla="*/ 0 h 990"/>
                <a:gd name="T94" fmla="*/ 1 w 1900"/>
                <a:gd name="T95" fmla="*/ 0 h 9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00"/>
                <a:gd name="T145" fmla="*/ 0 h 990"/>
                <a:gd name="T146" fmla="*/ 1900 w 1900"/>
                <a:gd name="T147" fmla="*/ 990 h 9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00" h="990">
                  <a:moveTo>
                    <a:pt x="670" y="0"/>
                  </a:moveTo>
                  <a:lnTo>
                    <a:pt x="697" y="0"/>
                  </a:lnTo>
                  <a:lnTo>
                    <a:pt x="724" y="1"/>
                  </a:lnTo>
                  <a:lnTo>
                    <a:pt x="751" y="3"/>
                  </a:lnTo>
                  <a:lnTo>
                    <a:pt x="777" y="6"/>
                  </a:lnTo>
                  <a:lnTo>
                    <a:pt x="803" y="9"/>
                  </a:lnTo>
                  <a:lnTo>
                    <a:pt x="829" y="13"/>
                  </a:lnTo>
                  <a:lnTo>
                    <a:pt x="854" y="17"/>
                  </a:lnTo>
                  <a:lnTo>
                    <a:pt x="879" y="23"/>
                  </a:lnTo>
                  <a:lnTo>
                    <a:pt x="904" y="29"/>
                  </a:lnTo>
                  <a:lnTo>
                    <a:pt x="927" y="36"/>
                  </a:lnTo>
                  <a:lnTo>
                    <a:pt x="951" y="44"/>
                  </a:lnTo>
                  <a:lnTo>
                    <a:pt x="974" y="52"/>
                  </a:lnTo>
                  <a:lnTo>
                    <a:pt x="996" y="60"/>
                  </a:lnTo>
                  <a:lnTo>
                    <a:pt x="1019" y="70"/>
                  </a:lnTo>
                  <a:lnTo>
                    <a:pt x="1041" y="79"/>
                  </a:lnTo>
                  <a:lnTo>
                    <a:pt x="1061" y="90"/>
                  </a:lnTo>
                  <a:lnTo>
                    <a:pt x="1105" y="94"/>
                  </a:lnTo>
                  <a:lnTo>
                    <a:pt x="1149" y="98"/>
                  </a:lnTo>
                  <a:lnTo>
                    <a:pt x="1190" y="107"/>
                  </a:lnTo>
                  <a:lnTo>
                    <a:pt x="1230" y="116"/>
                  </a:lnTo>
                  <a:lnTo>
                    <a:pt x="1266" y="128"/>
                  </a:lnTo>
                  <a:lnTo>
                    <a:pt x="1302" y="142"/>
                  </a:lnTo>
                  <a:lnTo>
                    <a:pt x="1336" y="158"/>
                  </a:lnTo>
                  <a:lnTo>
                    <a:pt x="1366" y="174"/>
                  </a:lnTo>
                  <a:lnTo>
                    <a:pt x="1380" y="184"/>
                  </a:lnTo>
                  <a:lnTo>
                    <a:pt x="1393" y="193"/>
                  </a:lnTo>
                  <a:lnTo>
                    <a:pt x="1406" y="204"/>
                  </a:lnTo>
                  <a:lnTo>
                    <a:pt x="1418" y="214"/>
                  </a:lnTo>
                  <a:lnTo>
                    <a:pt x="1428" y="224"/>
                  </a:lnTo>
                  <a:lnTo>
                    <a:pt x="1439" y="235"/>
                  </a:lnTo>
                  <a:lnTo>
                    <a:pt x="1448" y="247"/>
                  </a:lnTo>
                  <a:lnTo>
                    <a:pt x="1456" y="258"/>
                  </a:lnTo>
                  <a:lnTo>
                    <a:pt x="1464" y="269"/>
                  </a:lnTo>
                  <a:lnTo>
                    <a:pt x="1471" y="281"/>
                  </a:lnTo>
                  <a:lnTo>
                    <a:pt x="1477" y="294"/>
                  </a:lnTo>
                  <a:lnTo>
                    <a:pt x="1481" y="306"/>
                  </a:lnTo>
                  <a:lnTo>
                    <a:pt x="1486" y="319"/>
                  </a:lnTo>
                  <a:lnTo>
                    <a:pt x="1488" y="332"/>
                  </a:lnTo>
                  <a:lnTo>
                    <a:pt x="1490" y="346"/>
                  </a:lnTo>
                  <a:lnTo>
                    <a:pt x="1490" y="359"/>
                  </a:lnTo>
                  <a:lnTo>
                    <a:pt x="1490" y="363"/>
                  </a:lnTo>
                  <a:lnTo>
                    <a:pt x="1490" y="368"/>
                  </a:lnTo>
                  <a:lnTo>
                    <a:pt x="1489" y="372"/>
                  </a:lnTo>
                  <a:lnTo>
                    <a:pt x="1488" y="376"/>
                  </a:lnTo>
                  <a:lnTo>
                    <a:pt x="1487" y="381"/>
                  </a:lnTo>
                  <a:lnTo>
                    <a:pt x="1486" y="386"/>
                  </a:lnTo>
                  <a:lnTo>
                    <a:pt x="1485" y="390"/>
                  </a:lnTo>
                  <a:lnTo>
                    <a:pt x="1483" y="394"/>
                  </a:lnTo>
                  <a:lnTo>
                    <a:pt x="1528" y="401"/>
                  </a:lnTo>
                  <a:lnTo>
                    <a:pt x="1570" y="410"/>
                  </a:lnTo>
                  <a:lnTo>
                    <a:pt x="1611" y="419"/>
                  </a:lnTo>
                  <a:lnTo>
                    <a:pt x="1649" y="432"/>
                  </a:lnTo>
                  <a:lnTo>
                    <a:pt x="1685" y="445"/>
                  </a:lnTo>
                  <a:lnTo>
                    <a:pt x="1720" y="462"/>
                  </a:lnTo>
                  <a:lnTo>
                    <a:pt x="1751" y="479"/>
                  </a:lnTo>
                  <a:lnTo>
                    <a:pt x="1780" y="498"/>
                  </a:lnTo>
                  <a:lnTo>
                    <a:pt x="1795" y="507"/>
                  </a:lnTo>
                  <a:lnTo>
                    <a:pt x="1807" y="518"/>
                  </a:lnTo>
                  <a:lnTo>
                    <a:pt x="1819" y="529"/>
                  </a:lnTo>
                  <a:lnTo>
                    <a:pt x="1831" y="539"/>
                  </a:lnTo>
                  <a:lnTo>
                    <a:pt x="1841" y="551"/>
                  </a:lnTo>
                  <a:lnTo>
                    <a:pt x="1852" y="562"/>
                  </a:lnTo>
                  <a:lnTo>
                    <a:pt x="1860" y="574"/>
                  </a:lnTo>
                  <a:lnTo>
                    <a:pt x="1868" y="586"/>
                  </a:lnTo>
                  <a:lnTo>
                    <a:pt x="1876" y="598"/>
                  </a:lnTo>
                  <a:lnTo>
                    <a:pt x="1882" y="611"/>
                  </a:lnTo>
                  <a:lnTo>
                    <a:pt x="1887" y="624"/>
                  </a:lnTo>
                  <a:lnTo>
                    <a:pt x="1892" y="636"/>
                  </a:lnTo>
                  <a:lnTo>
                    <a:pt x="1895" y="649"/>
                  </a:lnTo>
                  <a:lnTo>
                    <a:pt x="1898" y="663"/>
                  </a:lnTo>
                  <a:lnTo>
                    <a:pt x="1899" y="676"/>
                  </a:lnTo>
                  <a:lnTo>
                    <a:pt x="1900" y="689"/>
                  </a:lnTo>
                  <a:lnTo>
                    <a:pt x="1899" y="704"/>
                  </a:lnTo>
                  <a:lnTo>
                    <a:pt x="1897" y="720"/>
                  </a:lnTo>
                  <a:lnTo>
                    <a:pt x="1894" y="735"/>
                  </a:lnTo>
                  <a:lnTo>
                    <a:pt x="1890" y="750"/>
                  </a:lnTo>
                  <a:lnTo>
                    <a:pt x="1884" y="765"/>
                  </a:lnTo>
                  <a:lnTo>
                    <a:pt x="1877" y="779"/>
                  </a:lnTo>
                  <a:lnTo>
                    <a:pt x="1868" y="792"/>
                  </a:lnTo>
                  <a:lnTo>
                    <a:pt x="1859" y="807"/>
                  </a:lnTo>
                  <a:lnTo>
                    <a:pt x="1849" y="820"/>
                  </a:lnTo>
                  <a:lnTo>
                    <a:pt x="1838" y="833"/>
                  </a:lnTo>
                  <a:lnTo>
                    <a:pt x="1825" y="846"/>
                  </a:lnTo>
                  <a:lnTo>
                    <a:pt x="1812" y="858"/>
                  </a:lnTo>
                  <a:lnTo>
                    <a:pt x="1797" y="870"/>
                  </a:lnTo>
                  <a:lnTo>
                    <a:pt x="1782" y="880"/>
                  </a:lnTo>
                  <a:lnTo>
                    <a:pt x="1765" y="892"/>
                  </a:lnTo>
                  <a:lnTo>
                    <a:pt x="1748" y="902"/>
                  </a:lnTo>
                  <a:lnTo>
                    <a:pt x="1730" y="913"/>
                  </a:lnTo>
                  <a:lnTo>
                    <a:pt x="1711" y="922"/>
                  </a:lnTo>
                  <a:lnTo>
                    <a:pt x="1692" y="930"/>
                  </a:lnTo>
                  <a:lnTo>
                    <a:pt x="1671" y="939"/>
                  </a:lnTo>
                  <a:lnTo>
                    <a:pt x="1650" y="947"/>
                  </a:lnTo>
                  <a:lnTo>
                    <a:pt x="1628" y="954"/>
                  </a:lnTo>
                  <a:lnTo>
                    <a:pt x="1606" y="960"/>
                  </a:lnTo>
                  <a:lnTo>
                    <a:pt x="1583" y="967"/>
                  </a:lnTo>
                  <a:lnTo>
                    <a:pt x="1559" y="972"/>
                  </a:lnTo>
                  <a:lnTo>
                    <a:pt x="1535" y="977"/>
                  </a:lnTo>
                  <a:lnTo>
                    <a:pt x="1510" y="980"/>
                  </a:lnTo>
                  <a:lnTo>
                    <a:pt x="1486" y="984"/>
                  </a:lnTo>
                  <a:lnTo>
                    <a:pt x="1460" y="987"/>
                  </a:lnTo>
                  <a:lnTo>
                    <a:pt x="1434" y="989"/>
                  </a:lnTo>
                  <a:lnTo>
                    <a:pt x="1408" y="990"/>
                  </a:lnTo>
                  <a:lnTo>
                    <a:pt x="1381" y="990"/>
                  </a:lnTo>
                  <a:lnTo>
                    <a:pt x="1353" y="990"/>
                  </a:lnTo>
                  <a:lnTo>
                    <a:pt x="1326" y="989"/>
                  </a:lnTo>
                  <a:lnTo>
                    <a:pt x="1299" y="986"/>
                  </a:lnTo>
                  <a:lnTo>
                    <a:pt x="1272" y="984"/>
                  </a:lnTo>
                  <a:lnTo>
                    <a:pt x="1246" y="980"/>
                  </a:lnTo>
                  <a:lnTo>
                    <a:pt x="1221" y="976"/>
                  </a:lnTo>
                  <a:lnTo>
                    <a:pt x="1195" y="971"/>
                  </a:lnTo>
                  <a:lnTo>
                    <a:pt x="1171" y="965"/>
                  </a:lnTo>
                  <a:lnTo>
                    <a:pt x="1148" y="958"/>
                  </a:lnTo>
                  <a:lnTo>
                    <a:pt x="1125" y="951"/>
                  </a:lnTo>
                  <a:lnTo>
                    <a:pt x="1102" y="943"/>
                  </a:lnTo>
                  <a:lnTo>
                    <a:pt x="1081" y="934"/>
                  </a:lnTo>
                  <a:lnTo>
                    <a:pt x="1060" y="926"/>
                  </a:lnTo>
                  <a:lnTo>
                    <a:pt x="1041" y="916"/>
                  </a:lnTo>
                  <a:lnTo>
                    <a:pt x="1021" y="905"/>
                  </a:lnTo>
                  <a:lnTo>
                    <a:pt x="1003" y="895"/>
                  </a:lnTo>
                  <a:lnTo>
                    <a:pt x="965" y="909"/>
                  </a:lnTo>
                  <a:lnTo>
                    <a:pt x="926" y="922"/>
                  </a:lnTo>
                  <a:lnTo>
                    <a:pt x="886" y="933"/>
                  </a:lnTo>
                  <a:lnTo>
                    <a:pt x="845" y="942"/>
                  </a:lnTo>
                  <a:lnTo>
                    <a:pt x="803" y="949"/>
                  </a:lnTo>
                  <a:lnTo>
                    <a:pt x="760" y="954"/>
                  </a:lnTo>
                  <a:lnTo>
                    <a:pt x="716" y="958"/>
                  </a:lnTo>
                  <a:lnTo>
                    <a:pt x="670" y="959"/>
                  </a:lnTo>
                  <a:lnTo>
                    <a:pt x="636" y="958"/>
                  </a:lnTo>
                  <a:lnTo>
                    <a:pt x="601" y="955"/>
                  </a:lnTo>
                  <a:lnTo>
                    <a:pt x="568" y="953"/>
                  </a:lnTo>
                  <a:lnTo>
                    <a:pt x="535" y="948"/>
                  </a:lnTo>
                  <a:lnTo>
                    <a:pt x="503" y="943"/>
                  </a:lnTo>
                  <a:lnTo>
                    <a:pt x="470" y="936"/>
                  </a:lnTo>
                  <a:lnTo>
                    <a:pt x="439" y="929"/>
                  </a:lnTo>
                  <a:lnTo>
                    <a:pt x="409" y="921"/>
                  </a:lnTo>
                  <a:lnTo>
                    <a:pt x="380" y="911"/>
                  </a:lnTo>
                  <a:lnTo>
                    <a:pt x="351" y="901"/>
                  </a:lnTo>
                  <a:lnTo>
                    <a:pt x="322" y="889"/>
                  </a:lnTo>
                  <a:lnTo>
                    <a:pt x="295" y="877"/>
                  </a:lnTo>
                  <a:lnTo>
                    <a:pt x="268" y="863"/>
                  </a:lnTo>
                  <a:lnTo>
                    <a:pt x="244" y="848"/>
                  </a:lnTo>
                  <a:lnTo>
                    <a:pt x="219" y="834"/>
                  </a:lnTo>
                  <a:lnTo>
                    <a:pt x="196" y="817"/>
                  </a:lnTo>
                  <a:lnTo>
                    <a:pt x="173" y="801"/>
                  </a:lnTo>
                  <a:lnTo>
                    <a:pt x="153" y="784"/>
                  </a:lnTo>
                  <a:lnTo>
                    <a:pt x="132" y="766"/>
                  </a:lnTo>
                  <a:lnTo>
                    <a:pt x="114" y="747"/>
                  </a:lnTo>
                  <a:lnTo>
                    <a:pt x="97" y="727"/>
                  </a:lnTo>
                  <a:lnTo>
                    <a:pt x="81" y="707"/>
                  </a:lnTo>
                  <a:lnTo>
                    <a:pt x="65" y="687"/>
                  </a:lnTo>
                  <a:lnTo>
                    <a:pt x="52" y="665"/>
                  </a:lnTo>
                  <a:lnTo>
                    <a:pt x="41" y="644"/>
                  </a:lnTo>
                  <a:lnTo>
                    <a:pt x="30" y="621"/>
                  </a:lnTo>
                  <a:lnTo>
                    <a:pt x="20" y="599"/>
                  </a:lnTo>
                  <a:lnTo>
                    <a:pt x="14" y="575"/>
                  </a:lnTo>
                  <a:lnTo>
                    <a:pt x="7" y="552"/>
                  </a:lnTo>
                  <a:lnTo>
                    <a:pt x="3" y="527"/>
                  </a:lnTo>
                  <a:lnTo>
                    <a:pt x="1" y="504"/>
                  </a:lnTo>
                  <a:lnTo>
                    <a:pt x="0" y="479"/>
                  </a:lnTo>
                  <a:lnTo>
                    <a:pt x="1" y="454"/>
                  </a:lnTo>
                  <a:lnTo>
                    <a:pt x="3" y="430"/>
                  </a:lnTo>
                  <a:lnTo>
                    <a:pt x="7" y="406"/>
                  </a:lnTo>
                  <a:lnTo>
                    <a:pt x="14" y="382"/>
                  </a:lnTo>
                  <a:lnTo>
                    <a:pt x="20" y="359"/>
                  </a:lnTo>
                  <a:lnTo>
                    <a:pt x="30" y="336"/>
                  </a:lnTo>
                  <a:lnTo>
                    <a:pt x="41" y="313"/>
                  </a:lnTo>
                  <a:lnTo>
                    <a:pt x="52" y="292"/>
                  </a:lnTo>
                  <a:lnTo>
                    <a:pt x="65" y="271"/>
                  </a:lnTo>
                  <a:lnTo>
                    <a:pt x="81" y="250"/>
                  </a:lnTo>
                  <a:lnTo>
                    <a:pt x="97" y="230"/>
                  </a:lnTo>
                  <a:lnTo>
                    <a:pt x="114" y="211"/>
                  </a:lnTo>
                  <a:lnTo>
                    <a:pt x="132" y="192"/>
                  </a:lnTo>
                  <a:lnTo>
                    <a:pt x="153" y="174"/>
                  </a:lnTo>
                  <a:lnTo>
                    <a:pt x="173" y="157"/>
                  </a:lnTo>
                  <a:lnTo>
                    <a:pt x="196" y="140"/>
                  </a:lnTo>
                  <a:lnTo>
                    <a:pt x="219" y="124"/>
                  </a:lnTo>
                  <a:lnTo>
                    <a:pt x="244" y="109"/>
                  </a:lnTo>
                  <a:lnTo>
                    <a:pt x="268" y="95"/>
                  </a:lnTo>
                  <a:lnTo>
                    <a:pt x="295" y="82"/>
                  </a:lnTo>
                  <a:lnTo>
                    <a:pt x="322" y="69"/>
                  </a:lnTo>
                  <a:lnTo>
                    <a:pt x="351" y="57"/>
                  </a:lnTo>
                  <a:lnTo>
                    <a:pt x="380" y="47"/>
                  </a:lnTo>
                  <a:lnTo>
                    <a:pt x="409" y="36"/>
                  </a:lnTo>
                  <a:lnTo>
                    <a:pt x="439" y="28"/>
                  </a:lnTo>
                  <a:lnTo>
                    <a:pt x="470" y="21"/>
                  </a:lnTo>
                  <a:lnTo>
                    <a:pt x="503" y="14"/>
                  </a:lnTo>
                  <a:lnTo>
                    <a:pt x="535" y="9"/>
                  </a:lnTo>
                  <a:lnTo>
                    <a:pt x="568" y="4"/>
                  </a:lnTo>
                  <a:lnTo>
                    <a:pt x="601" y="2"/>
                  </a:lnTo>
                  <a:lnTo>
                    <a:pt x="636" y="0"/>
                  </a:lnTo>
                  <a:lnTo>
                    <a:pt x="670" y="0"/>
                  </a:lnTo>
                  <a:close/>
                </a:path>
              </a:pathLst>
            </a:custGeom>
            <a:solidFill>
              <a:srgbClr val="F2FFFF"/>
            </a:solidFill>
            <a:ln w="9525">
              <a:noFill/>
              <a:round/>
              <a:headEnd/>
              <a:tailEnd/>
            </a:ln>
          </p:spPr>
          <p:txBody>
            <a:bodyPr/>
            <a:lstStyle/>
            <a:p>
              <a:endParaRPr lang="ru-RU"/>
            </a:p>
          </p:txBody>
        </p:sp>
        <p:sp>
          <p:nvSpPr>
            <p:cNvPr id="19467" name="Freeform 232"/>
            <p:cNvSpPr>
              <a:spLocks/>
            </p:cNvSpPr>
            <p:nvPr/>
          </p:nvSpPr>
          <p:spPr bwMode="auto">
            <a:xfrm>
              <a:off x="1010" y="4437"/>
              <a:ext cx="1090" cy="295"/>
            </a:xfrm>
            <a:custGeom>
              <a:avLst/>
              <a:gdLst>
                <a:gd name="T0" fmla="*/ 3 w 4362"/>
                <a:gd name="T1" fmla="*/ 1 h 885"/>
                <a:gd name="T2" fmla="*/ 3 w 4362"/>
                <a:gd name="T3" fmla="*/ 1 h 885"/>
                <a:gd name="T4" fmla="*/ 3 w 4362"/>
                <a:gd name="T5" fmla="*/ 1 h 885"/>
                <a:gd name="T6" fmla="*/ 3 w 4362"/>
                <a:gd name="T7" fmla="*/ 1 h 885"/>
                <a:gd name="T8" fmla="*/ 3 w 4362"/>
                <a:gd name="T9" fmla="*/ 1 h 885"/>
                <a:gd name="T10" fmla="*/ 2 w 4362"/>
                <a:gd name="T11" fmla="*/ 1 h 885"/>
                <a:gd name="T12" fmla="*/ 2 w 4362"/>
                <a:gd name="T13" fmla="*/ 1 h 885"/>
                <a:gd name="T14" fmla="*/ 2 w 4362"/>
                <a:gd name="T15" fmla="*/ 1 h 885"/>
                <a:gd name="T16" fmla="*/ 2 w 4362"/>
                <a:gd name="T17" fmla="*/ 1 h 885"/>
                <a:gd name="T18" fmla="*/ 2 w 4362"/>
                <a:gd name="T19" fmla="*/ 1 h 885"/>
                <a:gd name="T20" fmla="*/ 2 w 4362"/>
                <a:gd name="T21" fmla="*/ 1 h 885"/>
                <a:gd name="T22" fmla="*/ 2 w 4362"/>
                <a:gd name="T23" fmla="*/ 0 h 885"/>
                <a:gd name="T24" fmla="*/ 2 w 4362"/>
                <a:gd name="T25" fmla="*/ 0 h 885"/>
                <a:gd name="T26" fmla="*/ 1 w 4362"/>
                <a:gd name="T27" fmla="*/ 0 h 885"/>
                <a:gd name="T28" fmla="*/ 1 w 4362"/>
                <a:gd name="T29" fmla="*/ 0 h 885"/>
                <a:gd name="T30" fmla="*/ 1 w 4362"/>
                <a:gd name="T31" fmla="*/ 0 h 885"/>
                <a:gd name="T32" fmla="*/ 1 w 4362"/>
                <a:gd name="T33" fmla="*/ 0 h 885"/>
                <a:gd name="T34" fmla="*/ 1 w 4362"/>
                <a:gd name="T35" fmla="*/ 0 h 885"/>
                <a:gd name="T36" fmla="*/ 1 w 4362"/>
                <a:gd name="T37" fmla="*/ 0 h 885"/>
                <a:gd name="T38" fmla="*/ 1 w 4362"/>
                <a:gd name="T39" fmla="*/ 0 h 885"/>
                <a:gd name="T40" fmla="*/ 1 w 4362"/>
                <a:gd name="T41" fmla="*/ 0 h 885"/>
                <a:gd name="T42" fmla="*/ 0 w 4362"/>
                <a:gd name="T43" fmla="*/ 1 h 885"/>
                <a:gd name="T44" fmla="*/ 0 w 4362"/>
                <a:gd name="T45" fmla="*/ 1 h 885"/>
                <a:gd name="T46" fmla="*/ 0 w 4362"/>
                <a:gd name="T47" fmla="*/ 1 h 885"/>
                <a:gd name="T48" fmla="*/ 0 w 4362"/>
                <a:gd name="T49" fmla="*/ 1 h 885"/>
                <a:gd name="T50" fmla="*/ 0 w 4362"/>
                <a:gd name="T51" fmla="*/ 1 h 885"/>
                <a:gd name="T52" fmla="*/ 0 w 4362"/>
                <a:gd name="T53" fmla="*/ 0 h 885"/>
                <a:gd name="T54" fmla="*/ 0 w 4362"/>
                <a:gd name="T55" fmla="*/ 0 h 885"/>
                <a:gd name="T56" fmla="*/ 0 w 4362"/>
                <a:gd name="T57" fmla="*/ 0 h 885"/>
                <a:gd name="T58" fmla="*/ 0 w 4362"/>
                <a:gd name="T59" fmla="*/ 1 h 885"/>
                <a:gd name="T60" fmla="*/ 0 w 4362"/>
                <a:gd name="T61" fmla="*/ 1 h 885"/>
                <a:gd name="T62" fmla="*/ 0 w 4362"/>
                <a:gd name="T63" fmla="*/ 2 h 885"/>
                <a:gd name="T64" fmla="*/ 0 w 4362"/>
                <a:gd name="T65" fmla="*/ 3 h 885"/>
                <a:gd name="T66" fmla="*/ 0 w 4362"/>
                <a:gd name="T67" fmla="*/ 3 h 885"/>
                <a:gd name="T68" fmla="*/ 4 w 4362"/>
                <a:gd name="T69" fmla="*/ 4 h 885"/>
                <a:gd name="T70" fmla="*/ 4 w 4362"/>
                <a:gd name="T71" fmla="*/ 3 h 885"/>
                <a:gd name="T72" fmla="*/ 4 w 4362"/>
                <a:gd name="T73" fmla="*/ 2 h 885"/>
                <a:gd name="T74" fmla="*/ 4 w 4362"/>
                <a:gd name="T75" fmla="*/ 1 h 885"/>
                <a:gd name="T76" fmla="*/ 4 w 4362"/>
                <a:gd name="T77" fmla="*/ 0 h 885"/>
                <a:gd name="T78" fmla="*/ 4 w 4362"/>
                <a:gd name="T79" fmla="*/ 0 h 885"/>
                <a:gd name="T80" fmla="*/ 4 w 4362"/>
                <a:gd name="T81" fmla="*/ 0 h 885"/>
                <a:gd name="T82" fmla="*/ 4 w 4362"/>
                <a:gd name="T83" fmla="*/ 0 h 885"/>
                <a:gd name="T84" fmla="*/ 3 w 4362"/>
                <a:gd name="T85" fmla="*/ 0 h 885"/>
                <a:gd name="T86" fmla="*/ 3 w 4362"/>
                <a:gd name="T87" fmla="*/ 0 h 885"/>
                <a:gd name="T88" fmla="*/ 3 w 4362"/>
                <a:gd name="T89" fmla="*/ 0 h 885"/>
                <a:gd name="T90" fmla="*/ 3 w 4362"/>
                <a:gd name="T91" fmla="*/ 0 h 8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62"/>
                <a:gd name="T139" fmla="*/ 0 h 885"/>
                <a:gd name="T140" fmla="*/ 4362 w 4362"/>
                <a:gd name="T141" fmla="*/ 885 h 8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62" h="885">
                  <a:moveTo>
                    <a:pt x="3400" y="78"/>
                  </a:moveTo>
                  <a:lnTo>
                    <a:pt x="3357" y="103"/>
                  </a:lnTo>
                  <a:lnTo>
                    <a:pt x="3314" y="126"/>
                  </a:lnTo>
                  <a:lnTo>
                    <a:pt x="3269" y="147"/>
                  </a:lnTo>
                  <a:lnTo>
                    <a:pt x="3225" y="167"/>
                  </a:lnTo>
                  <a:lnTo>
                    <a:pt x="3180" y="185"/>
                  </a:lnTo>
                  <a:lnTo>
                    <a:pt x="3135" y="201"/>
                  </a:lnTo>
                  <a:lnTo>
                    <a:pt x="3090" y="215"/>
                  </a:lnTo>
                  <a:lnTo>
                    <a:pt x="3044" y="228"/>
                  </a:lnTo>
                  <a:lnTo>
                    <a:pt x="2998" y="239"/>
                  </a:lnTo>
                  <a:lnTo>
                    <a:pt x="2953" y="248"/>
                  </a:lnTo>
                  <a:lnTo>
                    <a:pt x="2906" y="255"/>
                  </a:lnTo>
                  <a:lnTo>
                    <a:pt x="2861" y="263"/>
                  </a:lnTo>
                  <a:lnTo>
                    <a:pt x="2815" y="267"/>
                  </a:lnTo>
                  <a:lnTo>
                    <a:pt x="2769" y="271"/>
                  </a:lnTo>
                  <a:lnTo>
                    <a:pt x="2724" y="272"/>
                  </a:lnTo>
                  <a:lnTo>
                    <a:pt x="2679" y="273"/>
                  </a:lnTo>
                  <a:lnTo>
                    <a:pt x="2633" y="272"/>
                  </a:lnTo>
                  <a:lnTo>
                    <a:pt x="2589" y="271"/>
                  </a:lnTo>
                  <a:lnTo>
                    <a:pt x="2545" y="267"/>
                  </a:lnTo>
                  <a:lnTo>
                    <a:pt x="2501" y="263"/>
                  </a:lnTo>
                  <a:lnTo>
                    <a:pt x="2458" y="258"/>
                  </a:lnTo>
                  <a:lnTo>
                    <a:pt x="2415" y="251"/>
                  </a:lnTo>
                  <a:lnTo>
                    <a:pt x="2373" y="243"/>
                  </a:lnTo>
                  <a:lnTo>
                    <a:pt x="2332" y="235"/>
                  </a:lnTo>
                  <a:lnTo>
                    <a:pt x="2292" y="224"/>
                  </a:lnTo>
                  <a:lnTo>
                    <a:pt x="2252" y="215"/>
                  </a:lnTo>
                  <a:lnTo>
                    <a:pt x="2213" y="203"/>
                  </a:lnTo>
                  <a:lnTo>
                    <a:pt x="2175" y="191"/>
                  </a:lnTo>
                  <a:lnTo>
                    <a:pt x="2138" y="178"/>
                  </a:lnTo>
                  <a:lnTo>
                    <a:pt x="2102" y="164"/>
                  </a:lnTo>
                  <a:lnTo>
                    <a:pt x="2067" y="148"/>
                  </a:lnTo>
                  <a:lnTo>
                    <a:pt x="2033" y="134"/>
                  </a:lnTo>
                  <a:lnTo>
                    <a:pt x="1999" y="119"/>
                  </a:lnTo>
                  <a:lnTo>
                    <a:pt x="1963" y="104"/>
                  </a:lnTo>
                  <a:lnTo>
                    <a:pt x="1925" y="91"/>
                  </a:lnTo>
                  <a:lnTo>
                    <a:pt x="1886" y="79"/>
                  </a:lnTo>
                  <a:lnTo>
                    <a:pt x="1845" y="69"/>
                  </a:lnTo>
                  <a:lnTo>
                    <a:pt x="1803" y="59"/>
                  </a:lnTo>
                  <a:lnTo>
                    <a:pt x="1760" y="51"/>
                  </a:lnTo>
                  <a:lnTo>
                    <a:pt x="1715" y="44"/>
                  </a:lnTo>
                  <a:lnTo>
                    <a:pt x="1670" y="37"/>
                  </a:lnTo>
                  <a:lnTo>
                    <a:pt x="1623" y="32"/>
                  </a:lnTo>
                  <a:lnTo>
                    <a:pt x="1577" y="27"/>
                  </a:lnTo>
                  <a:lnTo>
                    <a:pt x="1529" y="24"/>
                  </a:lnTo>
                  <a:lnTo>
                    <a:pt x="1481" y="21"/>
                  </a:lnTo>
                  <a:lnTo>
                    <a:pt x="1432" y="19"/>
                  </a:lnTo>
                  <a:lnTo>
                    <a:pt x="1383" y="19"/>
                  </a:lnTo>
                  <a:lnTo>
                    <a:pt x="1334" y="19"/>
                  </a:lnTo>
                  <a:lnTo>
                    <a:pt x="1284" y="20"/>
                  </a:lnTo>
                  <a:lnTo>
                    <a:pt x="1236" y="22"/>
                  </a:lnTo>
                  <a:lnTo>
                    <a:pt x="1186" y="25"/>
                  </a:lnTo>
                  <a:lnTo>
                    <a:pt x="1137" y="28"/>
                  </a:lnTo>
                  <a:lnTo>
                    <a:pt x="1089" y="33"/>
                  </a:lnTo>
                  <a:lnTo>
                    <a:pt x="1041" y="38"/>
                  </a:lnTo>
                  <a:lnTo>
                    <a:pt x="994" y="45"/>
                  </a:lnTo>
                  <a:lnTo>
                    <a:pt x="947" y="51"/>
                  </a:lnTo>
                  <a:lnTo>
                    <a:pt x="902" y="59"/>
                  </a:lnTo>
                  <a:lnTo>
                    <a:pt x="857" y="68"/>
                  </a:lnTo>
                  <a:lnTo>
                    <a:pt x="813" y="77"/>
                  </a:lnTo>
                  <a:lnTo>
                    <a:pt x="771" y="87"/>
                  </a:lnTo>
                  <a:lnTo>
                    <a:pt x="730" y="97"/>
                  </a:lnTo>
                  <a:lnTo>
                    <a:pt x="690" y="109"/>
                  </a:lnTo>
                  <a:lnTo>
                    <a:pt x="653" y="121"/>
                  </a:lnTo>
                  <a:lnTo>
                    <a:pt x="616" y="134"/>
                  </a:lnTo>
                  <a:lnTo>
                    <a:pt x="599" y="139"/>
                  </a:lnTo>
                  <a:lnTo>
                    <a:pt x="581" y="145"/>
                  </a:lnTo>
                  <a:lnTo>
                    <a:pt x="565" y="148"/>
                  </a:lnTo>
                  <a:lnTo>
                    <a:pt x="548" y="152"/>
                  </a:lnTo>
                  <a:lnTo>
                    <a:pt x="530" y="154"/>
                  </a:lnTo>
                  <a:lnTo>
                    <a:pt x="514" y="156"/>
                  </a:lnTo>
                  <a:lnTo>
                    <a:pt x="497" y="157"/>
                  </a:lnTo>
                  <a:lnTo>
                    <a:pt x="480" y="157"/>
                  </a:lnTo>
                  <a:lnTo>
                    <a:pt x="462" y="157"/>
                  </a:lnTo>
                  <a:lnTo>
                    <a:pt x="446" y="156"/>
                  </a:lnTo>
                  <a:lnTo>
                    <a:pt x="429" y="153"/>
                  </a:lnTo>
                  <a:lnTo>
                    <a:pt x="413" y="151"/>
                  </a:lnTo>
                  <a:lnTo>
                    <a:pt x="379" y="145"/>
                  </a:lnTo>
                  <a:lnTo>
                    <a:pt x="347" y="135"/>
                  </a:lnTo>
                  <a:lnTo>
                    <a:pt x="313" y="125"/>
                  </a:lnTo>
                  <a:lnTo>
                    <a:pt x="282" y="113"/>
                  </a:lnTo>
                  <a:lnTo>
                    <a:pt x="251" y="97"/>
                  </a:lnTo>
                  <a:lnTo>
                    <a:pt x="219" y="82"/>
                  </a:lnTo>
                  <a:lnTo>
                    <a:pt x="189" y="65"/>
                  </a:lnTo>
                  <a:lnTo>
                    <a:pt x="160" y="46"/>
                  </a:lnTo>
                  <a:lnTo>
                    <a:pt x="131" y="27"/>
                  </a:lnTo>
                  <a:lnTo>
                    <a:pt x="104" y="8"/>
                  </a:lnTo>
                  <a:lnTo>
                    <a:pt x="88" y="66"/>
                  </a:lnTo>
                  <a:lnTo>
                    <a:pt x="74" y="125"/>
                  </a:lnTo>
                  <a:lnTo>
                    <a:pt x="61" y="183"/>
                  </a:lnTo>
                  <a:lnTo>
                    <a:pt x="49" y="240"/>
                  </a:lnTo>
                  <a:lnTo>
                    <a:pt x="38" y="298"/>
                  </a:lnTo>
                  <a:lnTo>
                    <a:pt x="29" y="354"/>
                  </a:lnTo>
                  <a:lnTo>
                    <a:pt x="21" y="410"/>
                  </a:lnTo>
                  <a:lnTo>
                    <a:pt x="14" y="466"/>
                  </a:lnTo>
                  <a:lnTo>
                    <a:pt x="9" y="522"/>
                  </a:lnTo>
                  <a:lnTo>
                    <a:pt x="5" y="575"/>
                  </a:lnTo>
                  <a:lnTo>
                    <a:pt x="1" y="629"/>
                  </a:lnTo>
                  <a:lnTo>
                    <a:pt x="0" y="682"/>
                  </a:lnTo>
                  <a:lnTo>
                    <a:pt x="0" y="734"/>
                  </a:lnTo>
                  <a:lnTo>
                    <a:pt x="1" y="786"/>
                  </a:lnTo>
                  <a:lnTo>
                    <a:pt x="3" y="837"/>
                  </a:lnTo>
                  <a:lnTo>
                    <a:pt x="8" y="885"/>
                  </a:lnTo>
                  <a:lnTo>
                    <a:pt x="4362" y="885"/>
                  </a:lnTo>
                  <a:lnTo>
                    <a:pt x="4361" y="872"/>
                  </a:lnTo>
                  <a:lnTo>
                    <a:pt x="4360" y="832"/>
                  </a:lnTo>
                  <a:lnTo>
                    <a:pt x="4357" y="766"/>
                  </a:lnTo>
                  <a:lnTo>
                    <a:pt x="4352" y="680"/>
                  </a:lnTo>
                  <a:lnTo>
                    <a:pt x="4344" y="572"/>
                  </a:lnTo>
                  <a:lnTo>
                    <a:pt x="4332" y="446"/>
                  </a:lnTo>
                  <a:lnTo>
                    <a:pt x="4325" y="377"/>
                  </a:lnTo>
                  <a:lnTo>
                    <a:pt x="4316" y="303"/>
                  </a:lnTo>
                  <a:lnTo>
                    <a:pt x="4306" y="226"/>
                  </a:lnTo>
                  <a:lnTo>
                    <a:pt x="4295" y="146"/>
                  </a:lnTo>
                  <a:lnTo>
                    <a:pt x="4242" y="123"/>
                  </a:lnTo>
                  <a:lnTo>
                    <a:pt x="4187" y="102"/>
                  </a:lnTo>
                  <a:lnTo>
                    <a:pt x="4131" y="82"/>
                  </a:lnTo>
                  <a:lnTo>
                    <a:pt x="4073" y="63"/>
                  </a:lnTo>
                  <a:lnTo>
                    <a:pt x="4015" y="45"/>
                  </a:lnTo>
                  <a:lnTo>
                    <a:pt x="3956" y="31"/>
                  </a:lnTo>
                  <a:lnTo>
                    <a:pt x="3926" y="25"/>
                  </a:lnTo>
                  <a:lnTo>
                    <a:pt x="3897" y="19"/>
                  </a:lnTo>
                  <a:lnTo>
                    <a:pt x="3867" y="13"/>
                  </a:lnTo>
                  <a:lnTo>
                    <a:pt x="3837" y="9"/>
                  </a:lnTo>
                  <a:lnTo>
                    <a:pt x="3808" y="6"/>
                  </a:lnTo>
                  <a:lnTo>
                    <a:pt x="3778" y="2"/>
                  </a:lnTo>
                  <a:lnTo>
                    <a:pt x="3749" y="1"/>
                  </a:lnTo>
                  <a:lnTo>
                    <a:pt x="3720" y="0"/>
                  </a:lnTo>
                  <a:lnTo>
                    <a:pt x="3692" y="0"/>
                  </a:lnTo>
                  <a:lnTo>
                    <a:pt x="3662" y="1"/>
                  </a:lnTo>
                  <a:lnTo>
                    <a:pt x="3634" y="3"/>
                  </a:lnTo>
                  <a:lnTo>
                    <a:pt x="3606" y="7"/>
                  </a:lnTo>
                  <a:lnTo>
                    <a:pt x="3579" y="12"/>
                  </a:lnTo>
                  <a:lnTo>
                    <a:pt x="3552" y="16"/>
                  </a:lnTo>
                  <a:lnTo>
                    <a:pt x="3525" y="24"/>
                  </a:lnTo>
                  <a:lnTo>
                    <a:pt x="3499" y="32"/>
                  </a:lnTo>
                  <a:lnTo>
                    <a:pt x="3473" y="41"/>
                  </a:lnTo>
                  <a:lnTo>
                    <a:pt x="3449" y="52"/>
                  </a:lnTo>
                  <a:lnTo>
                    <a:pt x="3424" y="64"/>
                  </a:lnTo>
                  <a:lnTo>
                    <a:pt x="3400" y="78"/>
                  </a:lnTo>
                  <a:close/>
                </a:path>
              </a:pathLst>
            </a:custGeom>
            <a:solidFill>
              <a:srgbClr val="4CFF00"/>
            </a:solidFill>
            <a:ln w="9525">
              <a:noFill/>
              <a:round/>
              <a:headEnd/>
              <a:tailEnd/>
            </a:ln>
          </p:spPr>
          <p:txBody>
            <a:bodyPr/>
            <a:lstStyle/>
            <a:p>
              <a:endParaRPr lang="ru-RU"/>
            </a:p>
          </p:txBody>
        </p:sp>
        <p:sp>
          <p:nvSpPr>
            <p:cNvPr id="19468" name="Freeform 233"/>
            <p:cNvSpPr>
              <a:spLocks/>
            </p:cNvSpPr>
            <p:nvPr/>
          </p:nvSpPr>
          <p:spPr bwMode="auto">
            <a:xfrm>
              <a:off x="1036" y="3513"/>
              <a:ext cx="1048" cy="1015"/>
            </a:xfrm>
            <a:custGeom>
              <a:avLst/>
              <a:gdLst>
                <a:gd name="T0" fmla="*/ 1 w 4191"/>
                <a:gd name="T1" fmla="*/ 12 h 3044"/>
                <a:gd name="T2" fmla="*/ 1 w 4191"/>
                <a:gd name="T3" fmla="*/ 12 h 3044"/>
                <a:gd name="T4" fmla="*/ 1 w 4191"/>
                <a:gd name="T5" fmla="*/ 12 h 3044"/>
                <a:gd name="T6" fmla="*/ 1 w 4191"/>
                <a:gd name="T7" fmla="*/ 12 h 3044"/>
                <a:gd name="T8" fmla="*/ 1 w 4191"/>
                <a:gd name="T9" fmla="*/ 11 h 3044"/>
                <a:gd name="T10" fmla="*/ 1 w 4191"/>
                <a:gd name="T11" fmla="*/ 11 h 3044"/>
                <a:gd name="T12" fmla="*/ 2 w 4191"/>
                <a:gd name="T13" fmla="*/ 12 h 3044"/>
                <a:gd name="T14" fmla="*/ 2 w 4191"/>
                <a:gd name="T15" fmla="*/ 12 h 3044"/>
                <a:gd name="T16" fmla="*/ 2 w 4191"/>
                <a:gd name="T17" fmla="*/ 12 h 3044"/>
                <a:gd name="T18" fmla="*/ 2 w 4191"/>
                <a:gd name="T19" fmla="*/ 12 h 3044"/>
                <a:gd name="T20" fmla="*/ 2 w 4191"/>
                <a:gd name="T21" fmla="*/ 12 h 3044"/>
                <a:gd name="T22" fmla="*/ 2 w 4191"/>
                <a:gd name="T23" fmla="*/ 12 h 3044"/>
                <a:gd name="T24" fmla="*/ 2 w 4191"/>
                <a:gd name="T25" fmla="*/ 12 h 3044"/>
                <a:gd name="T26" fmla="*/ 2 w 4191"/>
                <a:gd name="T27" fmla="*/ 12 h 3044"/>
                <a:gd name="T28" fmla="*/ 3 w 4191"/>
                <a:gd name="T29" fmla="*/ 12 h 3044"/>
                <a:gd name="T30" fmla="*/ 3 w 4191"/>
                <a:gd name="T31" fmla="*/ 13 h 3044"/>
                <a:gd name="T32" fmla="*/ 3 w 4191"/>
                <a:gd name="T33" fmla="*/ 13 h 3044"/>
                <a:gd name="T34" fmla="*/ 3 w 4191"/>
                <a:gd name="T35" fmla="*/ 12 h 3044"/>
                <a:gd name="T36" fmla="*/ 3 w 4191"/>
                <a:gd name="T37" fmla="*/ 12 h 3044"/>
                <a:gd name="T38" fmla="*/ 3 w 4191"/>
                <a:gd name="T39" fmla="*/ 12 h 3044"/>
                <a:gd name="T40" fmla="*/ 3 w 4191"/>
                <a:gd name="T41" fmla="*/ 12 h 3044"/>
                <a:gd name="T42" fmla="*/ 3 w 4191"/>
                <a:gd name="T43" fmla="*/ 12 h 3044"/>
                <a:gd name="T44" fmla="*/ 3 w 4191"/>
                <a:gd name="T45" fmla="*/ 12 h 3044"/>
                <a:gd name="T46" fmla="*/ 4 w 4191"/>
                <a:gd name="T47" fmla="*/ 11 h 3044"/>
                <a:gd name="T48" fmla="*/ 4 w 4191"/>
                <a:gd name="T49" fmla="*/ 11 h 3044"/>
                <a:gd name="T50" fmla="*/ 4 w 4191"/>
                <a:gd name="T51" fmla="*/ 11 h 3044"/>
                <a:gd name="T52" fmla="*/ 4 w 4191"/>
                <a:gd name="T53" fmla="*/ 11 h 3044"/>
                <a:gd name="T54" fmla="*/ 4 w 4191"/>
                <a:gd name="T55" fmla="*/ 12 h 3044"/>
                <a:gd name="T56" fmla="*/ 4 w 4191"/>
                <a:gd name="T57" fmla="*/ 12 h 3044"/>
                <a:gd name="T58" fmla="*/ 4 w 4191"/>
                <a:gd name="T59" fmla="*/ 12 h 3044"/>
                <a:gd name="T60" fmla="*/ 4 w 4191"/>
                <a:gd name="T61" fmla="*/ 11 h 3044"/>
                <a:gd name="T62" fmla="*/ 4 w 4191"/>
                <a:gd name="T63" fmla="*/ 10 h 3044"/>
                <a:gd name="T64" fmla="*/ 4 w 4191"/>
                <a:gd name="T65" fmla="*/ 9 h 3044"/>
                <a:gd name="T66" fmla="*/ 4 w 4191"/>
                <a:gd name="T67" fmla="*/ 8 h 3044"/>
                <a:gd name="T68" fmla="*/ 4 w 4191"/>
                <a:gd name="T69" fmla="*/ 7 h 3044"/>
                <a:gd name="T70" fmla="*/ 4 w 4191"/>
                <a:gd name="T71" fmla="*/ 5 h 3044"/>
                <a:gd name="T72" fmla="*/ 4 w 4191"/>
                <a:gd name="T73" fmla="*/ 4 h 3044"/>
                <a:gd name="T74" fmla="*/ 4 w 4191"/>
                <a:gd name="T75" fmla="*/ 3 h 3044"/>
                <a:gd name="T76" fmla="*/ 3 w 4191"/>
                <a:gd name="T77" fmla="*/ 2 h 3044"/>
                <a:gd name="T78" fmla="*/ 3 w 4191"/>
                <a:gd name="T79" fmla="*/ 1 h 3044"/>
                <a:gd name="T80" fmla="*/ 3 w 4191"/>
                <a:gd name="T81" fmla="*/ 0 h 3044"/>
                <a:gd name="T82" fmla="*/ 3 w 4191"/>
                <a:gd name="T83" fmla="*/ 0 h 3044"/>
                <a:gd name="T84" fmla="*/ 2 w 4191"/>
                <a:gd name="T85" fmla="*/ 0 h 3044"/>
                <a:gd name="T86" fmla="*/ 2 w 4191"/>
                <a:gd name="T87" fmla="*/ 0 h 3044"/>
                <a:gd name="T88" fmla="*/ 2 w 4191"/>
                <a:gd name="T89" fmla="*/ 1 h 3044"/>
                <a:gd name="T90" fmla="*/ 1 w 4191"/>
                <a:gd name="T91" fmla="*/ 2 h 3044"/>
                <a:gd name="T92" fmla="*/ 1 w 4191"/>
                <a:gd name="T93" fmla="*/ 4 h 3044"/>
                <a:gd name="T94" fmla="*/ 1 w 4191"/>
                <a:gd name="T95" fmla="*/ 5 h 3044"/>
                <a:gd name="T96" fmla="*/ 1 w 4191"/>
                <a:gd name="T97" fmla="*/ 7 h 3044"/>
                <a:gd name="T98" fmla="*/ 0 w 4191"/>
                <a:gd name="T99" fmla="*/ 9 h 3044"/>
                <a:gd name="T100" fmla="*/ 0 w 4191"/>
                <a:gd name="T101" fmla="*/ 10 h 3044"/>
                <a:gd name="T102" fmla="*/ 0 w 4191"/>
                <a:gd name="T103" fmla="*/ 12 h 3044"/>
                <a:gd name="T104" fmla="*/ 0 w 4191"/>
                <a:gd name="T105" fmla="*/ 12 h 3044"/>
                <a:gd name="T106" fmla="*/ 0 w 4191"/>
                <a:gd name="T107" fmla="*/ 12 h 3044"/>
                <a:gd name="T108" fmla="*/ 0 w 4191"/>
                <a:gd name="T109" fmla="*/ 12 h 3044"/>
                <a:gd name="T110" fmla="*/ 1 w 4191"/>
                <a:gd name="T111" fmla="*/ 12 h 3044"/>
                <a:gd name="T112" fmla="*/ 1 w 4191"/>
                <a:gd name="T113" fmla="*/ 12 h 3044"/>
                <a:gd name="T114" fmla="*/ 1 w 4191"/>
                <a:gd name="T115" fmla="*/ 12 h 3044"/>
                <a:gd name="T116" fmla="*/ 1 w 4191"/>
                <a:gd name="T117" fmla="*/ 12 h 30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91"/>
                <a:gd name="T178" fmla="*/ 0 h 3044"/>
                <a:gd name="T179" fmla="*/ 4191 w 4191"/>
                <a:gd name="T180" fmla="*/ 3044 h 30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91" h="3044">
                  <a:moveTo>
                    <a:pt x="512" y="2905"/>
                  </a:moveTo>
                  <a:lnTo>
                    <a:pt x="549" y="2892"/>
                  </a:lnTo>
                  <a:lnTo>
                    <a:pt x="586" y="2880"/>
                  </a:lnTo>
                  <a:lnTo>
                    <a:pt x="626" y="2868"/>
                  </a:lnTo>
                  <a:lnTo>
                    <a:pt x="667" y="2858"/>
                  </a:lnTo>
                  <a:lnTo>
                    <a:pt x="709" y="2848"/>
                  </a:lnTo>
                  <a:lnTo>
                    <a:pt x="753" y="2839"/>
                  </a:lnTo>
                  <a:lnTo>
                    <a:pt x="798" y="2830"/>
                  </a:lnTo>
                  <a:lnTo>
                    <a:pt x="843" y="2822"/>
                  </a:lnTo>
                  <a:lnTo>
                    <a:pt x="890" y="2816"/>
                  </a:lnTo>
                  <a:lnTo>
                    <a:pt x="937" y="2809"/>
                  </a:lnTo>
                  <a:lnTo>
                    <a:pt x="985" y="2804"/>
                  </a:lnTo>
                  <a:lnTo>
                    <a:pt x="1033" y="2799"/>
                  </a:lnTo>
                  <a:lnTo>
                    <a:pt x="1082" y="2796"/>
                  </a:lnTo>
                  <a:lnTo>
                    <a:pt x="1132" y="2793"/>
                  </a:lnTo>
                  <a:lnTo>
                    <a:pt x="1180" y="2791"/>
                  </a:lnTo>
                  <a:lnTo>
                    <a:pt x="1230" y="2790"/>
                  </a:lnTo>
                  <a:lnTo>
                    <a:pt x="1279" y="2790"/>
                  </a:lnTo>
                  <a:lnTo>
                    <a:pt x="1328" y="2790"/>
                  </a:lnTo>
                  <a:lnTo>
                    <a:pt x="1377" y="2792"/>
                  </a:lnTo>
                  <a:lnTo>
                    <a:pt x="1425" y="2795"/>
                  </a:lnTo>
                  <a:lnTo>
                    <a:pt x="1473" y="2798"/>
                  </a:lnTo>
                  <a:lnTo>
                    <a:pt x="1519" y="2803"/>
                  </a:lnTo>
                  <a:lnTo>
                    <a:pt x="1566" y="2808"/>
                  </a:lnTo>
                  <a:lnTo>
                    <a:pt x="1611" y="2815"/>
                  </a:lnTo>
                  <a:lnTo>
                    <a:pt x="1656" y="2822"/>
                  </a:lnTo>
                  <a:lnTo>
                    <a:pt x="1699" y="2830"/>
                  </a:lnTo>
                  <a:lnTo>
                    <a:pt x="1741" y="2840"/>
                  </a:lnTo>
                  <a:lnTo>
                    <a:pt x="1782" y="2850"/>
                  </a:lnTo>
                  <a:lnTo>
                    <a:pt x="1821" y="2862"/>
                  </a:lnTo>
                  <a:lnTo>
                    <a:pt x="1859" y="2875"/>
                  </a:lnTo>
                  <a:lnTo>
                    <a:pt x="1895" y="2890"/>
                  </a:lnTo>
                  <a:lnTo>
                    <a:pt x="1929" y="2905"/>
                  </a:lnTo>
                  <a:lnTo>
                    <a:pt x="1963" y="2919"/>
                  </a:lnTo>
                  <a:lnTo>
                    <a:pt x="1998" y="2935"/>
                  </a:lnTo>
                  <a:lnTo>
                    <a:pt x="2034" y="2949"/>
                  </a:lnTo>
                  <a:lnTo>
                    <a:pt x="2071" y="2962"/>
                  </a:lnTo>
                  <a:lnTo>
                    <a:pt x="2109" y="2974"/>
                  </a:lnTo>
                  <a:lnTo>
                    <a:pt x="2148" y="2986"/>
                  </a:lnTo>
                  <a:lnTo>
                    <a:pt x="2188" y="2995"/>
                  </a:lnTo>
                  <a:lnTo>
                    <a:pt x="2228" y="3006"/>
                  </a:lnTo>
                  <a:lnTo>
                    <a:pt x="2269" y="3014"/>
                  </a:lnTo>
                  <a:lnTo>
                    <a:pt x="2311" y="3022"/>
                  </a:lnTo>
                  <a:lnTo>
                    <a:pt x="2354" y="3029"/>
                  </a:lnTo>
                  <a:lnTo>
                    <a:pt x="2397" y="3034"/>
                  </a:lnTo>
                  <a:lnTo>
                    <a:pt x="2441" y="3038"/>
                  </a:lnTo>
                  <a:lnTo>
                    <a:pt x="2485" y="3042"/>
                  </a:lnTo>
                  <a:lnTo>
                    <a:pt x="2529" y="3043"/>
                  </a:lnTo>
                  <a:lnTo>
                    <a:pt x="2575" y="3044"/>
                  </a:lnTo>
                  <a:lnTo>
                    <a:pt x="2620" y="3043"/>
                  </a:lnTo>
                  <a:lnTo>
                    <a:pt x="2665" y="3042"/>
                  </a:lnTo>
                  <a:lnTo>
                    <a:pt x="2711" y="3038"/>
                  </a:lnTo>
                  <a:lnTo>
                    <a:pt x="2757" y="3034"/>
                  </a:lnTo>
                  <a:lnTo>
                    <a:pt x="2802" y="3026"/>
                  </a:lnTo>
                  <a:lnTo>
                    <a:pt x="2849" y="3019"/>
                  </a:lnTo>
                  <a:lnTo>
                    <a:pt x="2894" y="3010"/>
                  </a:lnTo>
                  <a:lnTo>
                    <a:pt x="2940" y="2999"/>
                  </a:lnTo>
                  <a:lnTo>
                    <a:pt x="2986" y="2986"/>
                  </a:lnTo>
                  <a:lnTo>
                    <a:pt x="3031" y="2972"/>
                  </a:lnTo>
                  <a:lnTo>
                    <a:pt x="3076" y="2956"/>
                  </a:lnTo>
                  <a:lnTo>
                    <a:pt x="3121" y="2938"/>
                  </a:lnTo>
                  <a:lnTo>
                    <a:pt x="3165" y="2918"/>
                  </a:lnTo>
                  <a:lnTo>
                    <a:pt x="3210" y="2897"/>
                  </a:lnTo>
                  <a:lnTo>
                    <a:pt x="3253" y="2874"/>
                  </a:lnTo>
                  <a:lnTo>
                    <a:pt x="3296" y="2849"/>
                  </a:lnTo>
                  <a:lnTo>
                    <a:pt x="3320" y="2835"/>
                  </a:lnTo>
                  <a:lnTo>
                    <a:pt x="3345" y="2823"/>
                  </a:lnTo>
                  <a:lnTo>
                    <a:pt x="3369" y="2812"/>
                  </a:lnTo>
                  <a:lnTo>
                    <a:pt x="3395" y="2803"/>
                  </a:lnTo>
                  <a:lnTo>
                    <a:pt x="3421" y="2795"/>
                  </a:lnTo>
                  <a:lnTo>
                    <a:pt x="3448" y="2787"/>
                  </a:lnTo>
                  <a:lnTo>
                    <a:pt x="3475" y="2783"/>
                  </a:lnTo>
                  <a:lnTo>
                    <a:pt x="3502" y="2778"/>
                  </a:lnTo>
                  <a:lnTo>
                    <a:pt x="3530" y="2774"/>
                  </a:lnTo>
                  <a:lnTo>
                    <a:pt x="3558" y="2772"/>
                  </a:lnTo>
                  <a:lnTo>
                    <a:pt x="3588" y="2771"/>
                  </a:lnTo>
                  <a:lnTo>
                    <a:pt x="3616" y="2771"/>
                  </a:lnTo>
                  <a:lnTo>
                    <a:pt x="3645" y="2772"/>
                  </a:lnTo>
                  <a:lnTo>
                    <a:pt x="3674" y="2773"/>
                  </a:lnTo>
                  <a:lnTo>
                    <a:pt x="3704" y="2777"/>
                  </a:lnTo>
                  <a:lnTo>
                    <a:pt x="3733" y="2780"/>
                  </a:lnTo>
                  <a:lnTo>
                    <a:pt x="3763" y="2784"/>
                  </a:lnTo>
                  <a:lnTo>
                    <a:pt x="3793" y="2790"/>
                  </a:lnTo>
                  <a:lnTo>
                    <a:pt x="3822" y="2796"/>
                  </a:lnTo>
                  <a:lnTo>
                    <a:pt x="3852" y="2802"/>
                  </a:lnTo>
                  <a:lnTo>
                    <a:pt x="3911" y="2816"/>
                  </a:lnTo>
                  <a:lnTo>
                    <a:pt x="3969" y="2834"/>
                  </a:lnTo>
                  <a:lnTo>
                    <a:pt x="4027" y="2853"/>
                  </a:lnTo>
                  <a:lnTo>
                    <a:pt x="4083" y="2873"/>
                  </a:lnTo>
                  <a:lnTo>
                    <a:pt x="4138" y="2894"/>
                  </a:lnTo>
                  <a:lnTo>
                    <a:pt x="4191" y="2917"/>
                  </a:lnTo>
                  <a:lnTo>
                    <a:pt x="4179" y="2836"/>
                  </a:lnTo>
                  <a:lnTo>
                    <a:pt x="4167" y="2753"/>
                  </a:lnTo>
                  <a:lnTo>
                    <a:pt x="4151" y="2667"/>
                  </a:lnTo>
                  <a:lnTo>
                    <a:pt x="4135" y="2579"/>
                  </a:lnTo>
                  <a:lnTo>
                    <a:pt x="4118" y="2489"/>
                  </a:lnTo>
                  <a:lnTo>
                    <a:pt x="4098" y="2398"/>
                  </a:lnTo>
                  <a:lnTo>
                    <a:pt x="4077" y="2305"/>
                  </a:lnTo>
                  <a:lnTo>
                    <a:pt x="4054" y="2210"/>
                  </a:lnTo>
                  <a:lnTo>
                    <a:pt x="4029" y="2115"/>
                  </a:lnTo>
                  <a:lnTo>
                    <a:pt x="4003" y="2017"/>
                  </a:lnTo>
                  <a:lnTo>
                    <a:pt x="3974" y="1920"/>
                  </a:lnTo>
                  <a:lnTo>
                    <a:pt x="3944" y="1822"/>
                  </a:lnTo>
                  <a:lnTo>
                    <a:pt x="3911" y="1725"/>
                  </a:lnTo>
                  <a:lnTo>
                    <a:pt x="3876" y="1626"/>
                  </a:lnTo>
                  <a:lnTo>
                    <a:pt x="3839" y="1529"/>
                  </a:lnTo>
                  <a:lnTo>
                    <a:pt x="3799" y="1431"/>
                  </a:lnTo>
                  <a:lnTo>
                    <a:pt x="3757" y="1335"/>
                  </a:lnTo>
                  <a:lnTo>
                    <a:pt x="3713" y="1239"/>
                  </a:lnTo>
                  <a:lnTo>
                    <a:pt x="3665" y="1145"/>
                  </a:lnTo>
                  <a:lnTo>
                    <a:pt x="3616" y="1051"/>
                  </a:lnTo>
                  <a:lnTo>
                    <a:pt x="3564" y="959"/>
                  </a:lnTo>
                  <a:lnTo>
                    <a:pt x="3509" y="870"/>
                  </a:lnTo>
                  <a:lnTo>
                    <a:pt x="3450" y="782"/>
                  </a:lnTo>
                  <a:lnTo>
                    <a:pt x="3390" y="697"/>
                  </a:lnTo>
                  <a:lnTo>
                    <a:pt x="3326" y="613"/>
                  </a:lnTo>
                  <a:lnTo>
                    <a:pt x="3259" y="533"/>
                  </a:lnTo>
                  <a:lnTo>
                    <a:pt x="3189" y="455"/>
                  </a:lnTo>
                  <a:lnTo>
                    <a:pt x="3116" y="380"/>
                  </a:lnTo>
                  <a:lnTo>
                    <a:pt x="3039" y="309"/>
                  </a:lnTo>
                  <a:lnTo>
                    <a:pt x="2960" y="243"/>
                  </a:lnTo>
                  <a:lnTo>
                    <a:pt x="2877" y="178"/>
                  </a:lnTo>
                  <a:lnTo>
                    <a:pt x="2790" y="119"/>
                  </a:lnTo>
                  <a:lnTo>
                    <a:pt x="2702" y="69"/>
                  </a:lnTo>
                  <a:lnTo>
                    <a:pt x="2611" y="33"/>
                  </a:lnTo>
                  <a:lnTo>
                    <a:pt x="2518" y="11"/>
                  </a:lnTo>
                  <a:lnTo>
                    <a:pt x="2422" y="0"/>
                  </a:lnTo>
                  <a:lnTo>
                    <a:pt x="2325" y="3"/>
                  </a:lnTo>
                  <a:lnTo>
                    <a:pt x="2226" y="16"/>
                  </a:lnTo>
                  <a:lnTo>
                    <a:pt x="2124" y="39"/>
                  </a:lnTo>
                  <a:lnTo>
                    <a:pt x="2023" y="74"/>
                  </a:lnTo>
                  <a:lnTo>
                    <a:pt x="1919" y="118"/>
                  </a:lnTo>
                  <a:lnTo>
                    <a:pt x="1816" y="171"/>
                  </a:lnTo>
                  <a:lnTo>
                    <a:pt x="1712" y="234"/>
                  </a:lnTo>
                  <a:lnTo>
                    <a:pt x="1608" y="307"/>
                  </a:lnTo>
                  <a:lnTo>
                    <a:pt x="1505" y="386"/>
                  </a:lnTo>
                  <a:lnTo>
                    <a:pt x="1403" y="473"/>
                  </a:lnTo>
                  <a:lnTo>
                    <a:pt x="1300" y="567"/>
                  </a:lnTo>
                  <a:lnTo>
                    <a:pt x="1200" y="668"/>
                  </a:lnTo>
                  <a:lnTo>
                    <a:pt x="1101" y="775"/>
                  </a:lnTo>
                  <a:lnTo>
                    <a:pt x="1003" y="888"/>
                  </a:lnTo>
                  <a:lnTo>
                    <a:pt x="908" y="1006"/>
                  </a:lnTo>
                  <a:lnTo>
                    <a:pt x="816" y="1127"/>
                  </a:lnTo>
                  <a:lnTo>
                    <a:pt x="726" y="1254"/>
                  </a:lnTo>
                  <a:lnTo>
                    <a:pt x="639" y="1384"/>
                  </a:lnTo>
                  <a:lnTo>
                    <a:pt x="555" y="1517"/>
                  </a:lnTo>
                  <a:lnTo>
                    <a:pt x="475" y="1654"/>
                  </a:lnTo>
                  <a:lnTo>
                    <a:pt x="398" y="1791"/>
                  </a:lnTo>
                  <a:lnTo>
                    <a:pt x="327" y="1930"/>
                  </a:lnTo>
                  <a:lnTo>
                    <a:pt x="259" y="2072"/>
                  </a:lnTo>
                  <a:lnTo>
                    <a:pt x="196" y="2213"/>
                  </a:lnTo>
                  <a:lnTo>
                    <a:pt x="139" y="2356"/>
                  </a:lnTo>
                  <a:lnTo>
                    <a:pt x="86" y="2497"/>
                  </a:lnTo>
                  <a:lnTo>
                    <a:pt x="40" y="2639"/>
                  </a:lnTo>
                  <a:lnTo>
                    <a:pt x="0" y="2779"/>
                  </a:lnTo>
                  <a:lnTo>
                    <a:pt x="27" y="2798"/>
                  </a:lnTo>
                  <a:lnTo>
                    <a:pt x="56" y="2817"/>
                  </a:lnTo>
                  <a:lnTo>
                    <a:pt x="85" y="2836"/>
                  </a:lnTo>
                  <a:lnTo>
                    <a:pt x="115" y="2853"/>
                  </a:lnTo>
                  <a:lnTo>
                    <a:pt x="147" y="2868"/>
                  </a:lnTo>
                  <a:lnTo>
                    <a:pt x="178" y="2884"/>
                  </a:lnTo>
                  <a:lnTo>
                    <a:pt x="209" y="2896"/>
                  </a:lnTo>
                  <a:lnTo>
                    <a:pt x="243" y="2906"/>
                  </a:lnTo>
                  <a:lnTo>
                    <a:pt x="275" y="2916"/>
                  </a:lnTo>
                  <a:lnTo>
                    <a:pt x="309" y="2922"/>
                  </a:lnTo>
                  <a:lnTo>
                    <a:pt x="325" y="2924"/>
                  </a:lnTo>
                  <a:lnTo>
                    <a:pt x="342" y="2927"/>
                  </a:lnTo>
                  <a:lnTo>
                    <a:pt x="358" y="2928"/>
                  </a:lnTo>
                  <a:lnTo>
                    <a:pt x="376" y="2928"/>
                  </a:lnTo>
                  <a:lnTo>
                    <a:pt x="393" y="2928"/>
                  </a:lnTo>
                  <a:lnTo>
                    <a:pt x="410" y="2927"/>
                  </a:lnTo>
                  <a:lnTo>
                    <a:pt x="426" y="2925"/>
                  </a:lnTo>
                  <a:lnTo>
                    <a:pt x="444" y="2923"/>
                  </a:lnTo>
                  <a:lnTo>
                    <a:pt x="461" y="2919"/>
                  </a:lnTo>
                  <a:lnTo>
                    <a:pt x="477" y="2916"/>
                  </a:lnTo>
                  <a:lnTo>
                    <a:pt x="495" y="2910"/>
                  </a:lnTo>
                  <a:lnTo>
                    <a:pt x="512" y="2905"/>
                  </a:lnTo>
                  <a:close/>
                </a:path>
              </a:pathLst>
            </a:custGeom>
            <a:solidFill>
              <a:srgbClr val="00B200"/>
            </a:solidFill>
            <a:ln w="9525">
              <a:noFill/>
              <a:round/>
              <a:headEnd/>
              <a:tailEnd/>
            </a:ln>
          </p:spPr>
          <p:txBody>
            <a:bodyPr/>
            <a:lstStyle/>
            <a:p>
              <a:endParaRPr lang="ru-RU"/>
            </a:p>
          </p:txBody>
        </p:sp>
        <p:sp>
          <p:nvSpPr>
            <p:cNvPr id="19469" name="Freeform 234"/>
            <p:cNvSpPr>
              <a:spLocks/>
            </p:cNvSpPr>
            <p:nvPr/>
          </p:nvSpPr>
          <p:spPr bwMode="auto">
            <a:xfrm>
              <a:off x="2224" y="4371"/>
              <a:ext cx="1320" cy="357"/>
            </a:xfrm>
            <a:custGeom>
              <a:avLst/>
              <a:gdLst>
                <a:gd name="T0" fmla="*/ 1 w 5278"/>
                <a:gd name="T1" fmla="*/ 1 h 1072"/>
                <a:gd name="T2" fmla="*/ 2 w 5278"/>
                <a:gd name="T3" fmla="*/ 1 h 1072"/>
                <a:gd name="T4" fmla="*/ 2 w 5278"/>
                <a:gd name="T5" fmla="*/ 1 h 1072"/>
                <a:gd name="T6" fmla="*/ 2 w 5278"/>
                <a:gd name="T7" fmla="*/ 1 h 1072"/>
                <a:gd name="T8" fmla="*/ 2 w 5278"/>
                <a:gd name="T9" fmla="*/ 1 h 1072"/>
                <a:gd name="T10" fmla="*/ 2 w 5278"/>
                <a:gd name="T11" fmla="*/ 1 h 1072"/>
                <a:gd name="T12" fmla="*/ 2 w 5278"/>
                <a:gd name="T13" fmla="*/ 1 h 1072"/>
                <a:gd name="T14" fmla="*/ 3 w 5278"/>
                <a:gd name="T15" fmla="*/ 1 h 1072"/>
                <a:gd name="T16" fmla="*/ 3 w 5278"/>
                <a:gd name="T17" fmla="*/ 1 h 1072"/>
                <a:gd name="T18" fmla="*/ 3 w 5278"/>
                <a:gd name="T19" fmla="*/ 1 h 1072"/>
                <a:gd name="T20" fmla="*/ 3 w 5278"/>
                <a:gd name="T21" fmla="*/ 1 h 1072"/>
                <a:gd name="T22" fmla="*/ 3 w 5278"/>
                <a:gd name="T23" fmla="*/ 0 h 1072"/>
                <a:gd name="T24" fmla="*/ 3 w 5278"/>
                <a:gd name="T25" fmla="*/ 0 h 1072"/>
                <a:gd name="T26" fmla="*/ 3 w 5278"/>
                <a:gd name="T27" fmla="*/ 0 h 1072"/>
                <a:gd name="T28" fmla="*/ 4 w 5278"/>
                <a:gd name="T29" fmla="*/ 0 h 1072"/>
                <a:gd name="T30" fmla="*/ 4 w 5278"/>
                <a:gd name="T31" fmla="*/ 0 h 1072"/>
                <a:gd name="T32" fmla="*/ 4 w 5278"/>
                <a:gd name="T33" fmla="*/ 0 h 1072"/>
                <a:gd name="T34" fmla="*/ 4 w 5278"/>
                <a:gd name="T35" fmla="*/ 0 h 1072"/>
                <a:gd name="T36" fmla="*/ 4 w 5278"/>
                <a:gd name="T37" fmla="*/ 0 h 1072"/>
                <a:gd name="T38" fmla="*/ 4 w 5278"/>
                <a:gd name="T39" fmla="*/ 0 h 1072"/>
                <a:gd name="T40" fmla="*/ 5 w 5278"/>
                <a:gd name="T41" fmla="*/ 1 h 1072"/>
                <a:gd name="T42" fmla="*/ 5 w 5278"/>
                <a:gd name="T43" fmla="*/ 1 h 1072"/>
                <a:gd name="T44" fmla="*/ 5 w 5278"/>
                <a:gd name="T45" fmla="*/ 1 h 1072"/>
                <a:gd name="T46" fmla="*/ 5 w 5278"/>
                <a:gd name="T47" fmla="*/ 1 h 1072"/>
                <a:gd name="T48" fmla="*/ 5 w 5278"/>
                <a:gd name="T49" fmla="*/ 1 h 1072"/>
                <a:gd name="T50" fmla="*/ 5 w 5278"/>
                <a:gd name="T51" fmla="*/ 1 h 1072"/>
                <a:gd name="T52" fmla="*/ 5 w 5278"/>
                <a:gd name="T53" fmla="*/ 1 h 1072"/>
                <a:gd name="T54" fmla="*/ 5 w 5278"/>
                <a:gd name="T55" fmla="*/ 0 h 1072"/>
                <a:gd name="T56" fmla="*/ 5 w 5278"/>
                <a:gd name="T57" fmla="*/ 0 h 1072"/>
                <a:gd name="T58" fmla="*/ 5 w 5278"/>
                <a:gd name="T59" fmla="*/ 0 h 1072"/>
                <a:gd name="T60" fmla="*/ 5 w 5278"/>
                <a:gd name="T61" fmla="*/ 1 h 1072"/>
                <a:gd name="T62" fmla="*/ 5 w 5278"/>
                <a:gd name="T63" fmla="*/ 2 h 1072"/>
                <a:gd name="T64" fmla="*/ 5 w 5278"/>
                <a:gd name="T65" fmla="*/ 3 h 1072"/>
                <a:gd name="T66" fmla="*/ 5 w 5278"/>
                <a:gd name="T67" fmla="*/ 4 h 1072"/>
                <a:gd name="T68" fmla="*/ 5 w 5278"/>
                <a:gd name="T69" fmla="*/ 4 h 1072"/>
                <a:gd name="T70" fmla="*/ 0 w 5278"/>
                <a:gd name="T71" fmla="*/ 4 h 1072"/>
                <a:gd name="T72" fmla="*/ 0 w 5278"/>
                <a:gd name="T73" fmla="*/ 3 h 1072"/>
                <a:gd name="T74" fmla="*/ 0 w 5278"/>
                <a:gd name="T75" fmla="*/ 2 h 1072"/>
                <a:gd name="T76" fmla="*/ 0 w 5278"/>
                <a:gd name="T77" fmla="*/ 1 h 1072"/>
                <a:gd name="T78" fmla="*/ 0 w 5278"/>
                <a:gd name="T79" fmla="*/ 1 h 1072"/>
                <a:gd name="T80" fmla="*/ 1 w 5278"/>
                <a:gd name="T81" fmla="*/ 0 h 1072"/>
                <a:gd name="T82" fmla="*/ 1 w 5278"/>
                <a:gd name="T83" fmla="*/ 0 h 1072"/>
                <a:gd name="T84" fmla="*/ 1 w 5278"/>
                <a:gd name="T85" fmla="*/ 0 h 1072"/>
                <a:gd name="T86" fmla="*/ 1 w 5278"/>
                <a:gd name="T87" fmla="*/ 0 h 1072"/>
                <a:gd name="T88" fmla="*/ 1 w 5278"/>
                <a:gd name="T89" fmla="*/ 0 h 1072"/>
                <a:gd name="T90" fmla="*/ 1 w 5278"/>
                <a:gd name="T91" fmla="*/ 0 h 1072"/>
                <a:gd name="T92" fmla="*/ 1 w 5278"/>
                <a:gd name="T93" fmla="*/ 0 h 1072"/>
                <a:gd name="T94" fmla="*/ 1 w 5278"/>
                <a:gd name="T95" fmla="*/ 0 h 10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78"/>
                <a:gd name="T145" fmla="*/ 0 h 1072"/>
                <a:gd name="T146" fmla="*/ 5278 w 5278"/>
                <a:gd name="T147" fmla="*/ 1072 h 10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78" h="1072">
                  <a:moveTo>
                    <a:pt x="1163" y="93"/>
                  </a:moveTo>
                  <a:lnTo>
                    <a:pt x="1215" y="124"/>
                  </a:lnTo>
                  <a:lnTo>
                    <a:pt x="1268" y="153"/>
                  </a:lnTo>
                  <a:lnTo>
                    <a:pt x="1322" y="178"/>
                  </a:lnTo>
                  <a:lnTo>
                    <a:pt x="1375" y="202"/>
                  </a:lnTo>
                  <a:lnTo>
                    <a:pt x="1430" y="223"/>
                  </a:lnTo>
                  <a:lnTo>
                    <a:pt x="1484" y="243"/>
                  </a:lnTo>
                  <a:lnTo>
                    <a:pt x="1539" y="260"/>
                  </a:lnTo>
                  <a:lnTo>
                    <a:pt x="1594" y="275"/>
                  </a:lnTo>
                  <a:lnTo>
                    <a:pt x="1649" y="288"/>
                  </a:lnTo>
                  <a:lnTo>
                    <a:pt x="1705" y="300"/>
                  </a:lnTo>
                  <a:lnTo>
                    <a:pt x="1760" y="310"/>
                  </a:lnTo>
                  <a:lnTo>
                    <a:pt x="1816" y="317"/>
                  </a:lnTo>
                  <a:lnTo>
                    <a:pt x="1872" y="323"/>
                  </a:lnTo>
                  <a:lnTo>
                    <a:pt x="1927" y="326"/>
                  </a:lnTo>
                  <a:lnTo>
                    <a:pt x="1982" y="329"/>
                  </a:lnTo>
                  <a:lnTo>
                    <a:pt x="2037" y="330"/>
                  </a:lnTo>
                  <a:lnTo>
                    <a:pt x="2091" y="329"/>
                  </a:lnTo>
                  <a:lnTo>
                    <a:pt x="2145" y="326"/>
                  </a:lnTo>
                  <a:lnTo>
                    <a:pt x="2198" y="323"/>
                  </a:lnTo>
                  <a:lnTo>
                    <a:pt x="2251" y="318"/>
                  </a:lnTo>
                  <a:lnTo>
                    <a:pt x="2304" y="311"/>
                  </a:lnTo>
                  <a:lnTo>
                    <a:pt x="2354" y="304"/>
                  </a:lnTo>
                  <a:lnTo>
                    <a:pt x="2405" y="294"/>
                  </a:lnTo>
                  <a:lnTo>
                    <a:pt x="2456" y="284"/>
                  </a:lnTo>
                  <a:lnTo>
                    <a:pt x="2505" y="272"/>
                  </a:lnTo>
                  <a:lnTo>
                    <a:pt x="2553" y="259"/>
                  </a:lnTo>
                  <a:lnTo>
                    <a:pt x="2600" y="246"/>
                  </a:lnTo>
                  <a:lnTo>
                    <a:pt x="2646" y="230"/>
                  </a:lnTo>
                  <a:lnTo>
                    <a:pt x="2690" y="215"/>
                  </a:lnTo>
                  <a:lnTo>
                    <a:pt x="2735" y="198"/>
                  </a:lnTo>
                  <a:lnTo>
                    <a:pt x="2777" y="180"/>
                  </a:lnTo>
                  <a:lnTo>
                    <a:pt x="2818" y="161"/>
                  </a:lnTo>
                  <a:lnTo>
                    <a:pt x="2859" y="143"/>
                  </a:lnTo>
                  <a:lnTo>
                    <a:pt x="2902" y="126"/>
                  </a:lnTo>
                  <a:lnTo>
                    <a:pt x="2948" y="110"/>
                  </a:lnTo>
                  <a:lnTo>
                    <a:pt x="2995" y="96"/>
                  </a:lnTo>
                  <a:lnTo>
                    <a:pt x="3045" y="84"/>
                  </a:lnTo>
                  <a:lnTo>
                    <a:pt x="3095" y="72"/>
                  </a:lnTo>
                  <a:lnTo>
                    <a:pt x="3148" y="61"/>
                  </a:lnTo>
                  <a:lnTo>
                    <a:pt x="3202" y="52"/>
                  </a:lnTo>
                  <a:lnTo>
                    <a:pt x="3256" y="45"/>
                  </a:lnTo>
                  <a:lnTo>
                    <a:pt x="3312" y="38"/>
                  </a:lnTo>
                  <a:lnTo>
                    <a:pt x="3370" y="33"/>
                  </a:lnTo>
                  <a:lnTo>
                    <a:pt x="3427" y="28"/>
                  </a:lnTo>
                  <a:lnTo>
                    <a:pt x="3486" y="24"/>
                  </a:lnTo>
                  <a:lnTo>
                    <a:pt x="3545" y="23"/>
                  </a:lnTo>
                  <a:lnTo>
                    <a:pt x="3604" y="22"/>
                  </a:lnTo>
                  <a:lnTo>
                    <a:pt x="3663" y="22"/>
                  </a:lnTo>
                  <a:lnTo>
                    <a:pt x="3723" y="23"/>
                  </a:lnTo>
                  <a:lnTo>
                    <a:pt x="3782" y="26"/>
                  </a:lnTo>
                  <a:lnTo>
                    <a:pt x="3842" y="29"/>
                  </a:lnTo>
                  <a:lnTo>
                    <a:pt x="3901" y="34"/>
                  </a:lnTo>
                  <a:lnTo>
                    <a:pt x="3959" y="40"/>
                  </a:lnTo>
                  <a:lnTo>
                    <a:pt x="4018" y="46"/>
                  </a:lnTo>
                  <a:lnTo>
                    <a:pt x="4075" y="53"/>
                  </a:lnTo>
                  <a:lnTo>
                    <a:pt x="4131" y="61"/>
                  </a:lnTo>
                  <a:lnTo>
                    <a:pt x="4186" y="71"/>
                  </a:lnTo>
                  <a:lnTo>
                    <a:pt x="4240" y="82"/>
                  </a:lnTo>
                  <a:lnTo>
                    <a:pt x="4293" y="92"/>
                  </a:lnTo>
                  <a:lnTo>
                    <a:pt x="4345" y="104"/>
                  </a:lnTo>
                  <a:lnTo>
                    <a:pt x="4395" y="117"/>
                  </a:lnTo>
                  <a:lnTo>
                    <a:pt x="4442" y="131"/>
                  </a:lnTo>
                  <a:lnTo>
                    <a:pt x="4489" y="146"/>
                  </a:lnTo>
                  <a:lnTo>
                    <a:pt x="4533" y="161"/>
                  </a:lnTo>
                  <a:lnTo>
                    <a:pt x="4553" y="168"/>
                  </a:lnTo>
                  <a:lnTo>
                    <a:pt x="4574" y="174"/>
                  </a:lnTo>
                  <a:lnTo>
                    <a:pt x="4594" y="179"/>
                  </a:lnTo>
                  <a:lnTo>
                    <a:pt x="4615" y="183"/>
                  </a:lnTo>
                  <a:lnTo>
                    <a:pt x="4635" y="186"/>
                  </a:lnTo>
                  <a:lnTo>
                    <a:pt x="4656" y="189"/>
                  </a:lnTo>
                  <a:lnTo>
                    <a:pt x="4676" y="190"/>
                  </a:lnTo>
                  <a:lnTo>
                    <a:pt x="4697" y="190"/>
                  </a:lnTo>
                  <a:lnTo>
                    <a:pt x="4717" y="189"/>
                  </a:lnTo>
                  <a:lnTo>
                    <a:pt x="4738" y="187"/>
                  </a:lnTo>
                  <a:lnTo>
                    <a:pt x="4759" y="185"/>
                  </a:lnTo>
                  <a:lnTo>
                    <a:pt x="4778" y="183"/>
                  </a:lnTo>
                  <a:lnTo>
                    <a:pt x="4798" y="179"/>
                  </a:lnTo>
                  <a:lnTo>
                    <a:pt x="4819" y="174"/>
                  </a:lnTo>
                  <a:lnTo>
                    <a:pt x="4838" y="169"/>
                  </a:lnTo>
                  <a:lnTo>
                    <a:pt x="4859" y="164"/>
                  </a:lnTo>
                  <a:lnTo>
                    <a:pt x="4898" y="150"/>
                  </a:lnTo>
                  <a:lnTo>
                    <a:pt x="4937" y="135"/>
                  </a:lnTo>
                  <a:lnTo>
                    <a:pt x="4975" y="118"/>
                  </a:lnTo>
                  <a:lnTo>
                    <a:pt x="5012" y="98"/>
                  </a:lnTo>
                  <a:lnTo>
                    <a:pt x="5049" y="78"/>
                  </a:lnTo>
                  <a:lnTo>
                    <a:pt x="5085" y="57"/>
                  </a:lnTo>
                  <a:lnTo>
                    <a:pt x="5119" y="33"/>
                  </a:lnTo>
                  <a:lnTo>
                    <a:pt x="5153" y="9"/>
                  </a:lnTo>
                  <a:lnTo>
                    <a:pt x="5171" y="80"/>
                  </a:lnTo>
                  <a:lnTo>
                    <a:pt x="5188" y="150"/>
                  </a:lnTo>
                  <a:lnTo>
                    <a:pt x="5203" y="221"/>
                  </a:lnTo>
                  <a:lnTo>
                    <a:pt x="5219" y="291"/>
                  </a:lnTo>
                  <a:lnTo>
                    <a:pt x="5232" y="360"/>
                  </a:lnTo>
                  <a:lnTo>
                    <a:pt x="5242" y="429"/>
                  </a:lnTo>
                  <a:lnTo>
                    <a:pt x="5252" y="496"/>
                  </a:lnTo>
                  <a:lnTo>
                    <a:pt x="5261" y="563"/>
                  </a:lnTo>
                  <a:lnTo>
                    <a:pt x="5267" y="629"/>
                  </a:lnTo>
                  <a:lnTo>
                    <a:pt x="5273" y="696"/>
                  </a:lnTo>
                  <a:lnTo>
                    <a:pt x="5276" y="760"/>
                  </a:lnTo>
                  <a:lnTo>
                    <a:pt x="5278" y="824"/>
                  </a:lnTo>
                  <a:lnTo>
                    <a:pt x="5278" y="887"/>
                  </a:lnTo>
                  <a:lnTo>
                    <a:pt x="5276" y="950"/>
                  </a:lnTo>
                  <a:lnTo>
                    <a:pt x="5273" y="1011"/>
                  </a:lnTo>
                  <a:lnTo>
                    <a:pt x="5268" y="1072"/>
                  </a:lnTo>
                  <a:lnTo>
                    <a:pt x="0" y="1072"/>
                  </a:lnTo>
                  <a:lnTo>
                    <a:pt x="0" y="1055"/>
                  </a:lnTo>
                  <a:lnTo>
                    <a:pt x="1" y="1006"/>
                  </a:lnTo>
                  <a:lnTo>
                    <a:pt x="5" y="928"/>
                  </a:lnTo>
                  <a:lnTo>
                    <a:pt x="12" y="822"/>
                  </a:lnTo>
                  <a:lnTo>
                    <a:pt x="16" y="760"/>
                  </a:lnTo>
                  <a:lnTo>
                    <a:pt x="22" y="691"/>
                  </a:lnTo>
                  <a:lnTo>
                    <a:pt x="28" y="618"/>
                  </a:lnTo>
                  <a:lnTo>
                    <a:pt x="36" y="539"/>
                  </a:lnTo>
                  <a:lnTo>
                    <a:pt x="44" y="455"/>
                  </a:lnTo>
                  <a:lnTo>
                    <a:pt x="55" y="366"/>
                  </a:lnTo>
                  <a:lnTo>
                    <a:pt x="67" y="273"/>
                  </a:lnTo>
                  <a:lnTo>
                    <a:pt x="80" y="175"/>
                  </a:lnTo>
                  <a:lnTo>
                    <a:pt x="145" y="149"/>
                  </a:lnTo>
                  <a:lnTo>
                    <a:pt x="211" y="123"/>
                  </a:lnTo>
                  <a:lnTo>
                    <a:pt x="279" y="98"/>
                  </a:lnTo>
                  <a:lnTo>
                    <a:pt x="349" y="76"/>
                  </a:lnTo>
                  <a:lnTo>
                    <a:pt x="383" y="65"/>
                  </a:lnTo>
                  <a:lnTo>
                    <a:pt x="419" y="54"/>
                  </a:lnTo>
                  <a:lnTo>
                    <a:pt x="455" y="46"/>
                  </a:lnTo>
                  <a:lnTo>
                    <a:pt x="490" y="36"/>
                  </a:lnTo>
                  <a:lnTo>
                    <a:pt x="527" y="29"/>
                  </a:lnTo>
                  <a:lnTo>
                    <a:pt x="563" y="22"/>
                  </a:lnTo>
                  <a:lnTo>
                    <a:pt x="598" y="16"/>
                  </a:lnTo>
                  <a:lnTo>
                    <a:pt x="634" y="10"/>
                  </a:lnTo>
                  <a:lnTo>
                    <a:pt x="670" y="7"/>
                  </a:lnTo>
                  <a:lnTo>
                    <a:pt x="705" y="3"/>
                  </a:lnTo>
                  <a:lnTo>
                    <a:pt x="741" y="1"/>
                  </a:lnTo>
                  <a:lnTo>
                    <a:pt x="777" y="0"/>
                  </a:lnTo>
                  <a:lnTo>
                    <a:pt x="811" y="0"/>
                  </a:lnTo>
                  <a:lnTo>
                    <a:pt x="846" y="1"/>
                  </a:lnTo>
                  <a:lnTo>
                    <a:pt x="879" y="4"/>
                  </a:lnTo>
                  <a:lnTo>
                    <a:pt x="914" y="8"/>
                  </a:lnTo>
                  <a:lnTo>
                    <a:pt x="947" y="14"/>
                  </a:lnTo>
                  <a:lnTo>
                    <a:pt x="980" y="20"/>
                  </a:lnTo>
                  <a:lnTo>
                    <a:pt x="1012" y="28"/>
                  </a:lnTo>
                  <a:lnTo>
                    <a:pt x="1043" y="39"/>
                  </a:lnTo>
                  <a:lnTo>
                    <a:pt x="1075" y="49"/>
                  </a:lnTo>
                  <a:lnTo>
                    <a:pt x="1105" y="63"/>
                  </a:lnTo>
                  <a:lnTo>
                    <a:pt x="1135" y="78"/>
                  </a:lnTo>
                  <a:lnTo>
                    <a:pt x="1163" y="93"/>
                  </a:lnTo>
                  <a:close/>
                </a:path>
              </a:pathLst>
            </a:custGeom>
            <a:solidFill>
              <a:srgbClr val="00B200"/>
            </a:solidFill>
            <a:ln w="9525">
              <a:noFill/>
              <a:round/>
              <a:headEnd/>
              <a:tailEnd/>
            </a:ln>
          </p:spPr>
          <p:txBody>
            <a:bodyPr/>
            <a:lstStyle/>
            <a:p>
              <a:endParaRPr lang="ru-RU"/>
            </a:p>
          </p:txBody>
        </p:sp>
        <p:sp>
          <p:nvSpPr>
            <p:cNvPr id="19470" name="Freeform 235"/>
            <p:cNvSpPr>
              <a:spLocks/>
            </p:cNvSpPr>
            <p:nvPr/>
          </p:nvSpPr>
          <p:spPr bwMode="auto">
            <a:xfrm>
              <a:off x="2244" y="3254"/>
              <a:ext cx="1268" cy="1227"/>
            </a:xfrm>
            <a:custGeom>
              <a:avLst/>
              <a:gdLst>
                <a:gd name="T0" fmla="*/ 4 w 5073"/>
                <a:gd name="T1" fmla="*/ 14 h 3682"/>
                <a:gd name="T2" fmla="*/ 4 w 5073"/>
                <a:gd name="T3" fmla="*/ 14 h 3682"/>
                <a:gd name="T4" fmla="*/ 4 w 5073"/>
                <a:gd name="T5" fmla="*/ 14 h 3682"/>
                <a:gd name="T6" fmla="*/ 4 w 5073"/>
                <a:gd name="T7" fmla="*/ 14 h 3682"/>
                <a:gd name="T8" fmla="*/ 3 w 5073"/>
                <a:gd name="T9" fmla="*/ 14 h 3682"/>
                <a:gd name="T10" fmla="*/ 3 w 5073"/>
                <a:gd name="T11" fmla="*/ 14 h 3682"/>
                <a:gd name="T12" fmla="*/ 3 w 5073"/>
                <a:gd name="T13" fmla="*/ 14 h 3682"/>
                <a:gd name="T14" fmla="*/ 3 w 5073"/>
                <a:gd name="T15" fmla="*/ 14 h 3682"/>
                <a:gd name="T16" fmla="*/ 3 w 5073"/>
                <a:gd name="T17" fmla="*/ 14 h 3682"/>
                <a:gd name="T18" fmla="*/ 3 w 5073"/>
                <a:gd name="T19" fmla="*/ 14 h 3682"/>
                <a:gd name="T20" fmla="*/ 3 w 5073"/>
                <a:gd name="T21" fmla="*/ 14 h 3682"/>
                <a:gd name="T22" fmla="*/ 2 w 5073"/>
                <a:gd name="T23" fmla="*/ 15 h 3682"/>
                <a:gd name="T24" fmla="*/ 2 w 5073"/>
                <a:gd name="T25" fmla="*/ 15 h 3682"/>
                <a:gd name="T26" fmla="*/ 2 w 5073"/>
                <a:gd name="T27" fmla="*/ 15 h 3682"/>
                <a:gd name="T28" fmla="*/ 2 w 5073"/>
                <a:gd name="T29" fmla="*/ 15 h 3682"/>
                <a:gd name="T30" fmla="*/ 2 w 5073"/>
                <a:gd name="T31" fmla="*/ 15 h 3682"/>
                <a:gd name="T32" fmla="*/ 2 w 5073"/>
                <a:gd name="T33" fmla="*/ 15 h 3682"/>
                <a:gd name="T34" fmla="*/ 1 w 5073"/>
                <a:gd name="T35" fmla="*/ 15 h 3682"/>
                <a:gd name="T36" fmla="*/ 1 w 5073"/>
                <a:gd name="T37" fmla="*/ 15 h 3682"/>
                <a:gd name="T38" fmla="*/ 1 w 5073"/>
                <a:gd name="T39" fmla="*/ 15 h 3682"/>
                <a:gd name="T40" fmla="*/ 1 w 5073"/>
                <a:gd name="T41" fmla="*/ 14 h 3682"/>
                <a:gd name="T42" fmla="*/ 1 w 5073"/>
                <a:gd name="T43" fmla="*/ 14 h 3682"/>
                <a:gd name="T44" fmla="*/ 1 w 5073"/>
                <a:gd name="T45" fmla="*/ 14 h 3682"/>
                <a:gd name="T46" fmla="*/ 1 w 5073"/>
                <a:gd name="T47" fmla="*/ 14 h 3682"/>
                <a:gd name="T48" fmla="*/ 1 w 5073"/>
                <a:gd name="T49" fmla="*/ 14 h 3682"/>
                <a:gd name="T50" fmla="*/ 0 w 5073"/>
                <a:gd name="T51" fmla="*/ 14 h 3682"/>
                <a:gd name="T52" fmla="*/ 0 w 5073"/>
                <a:gd name="T53" fmla="*/ 14 h 3682"/>
                <a:gd name="T54" fmla="*/ 0 w 5073"/>
                <a:gd name="T55" fmla="*/ 14 h 3682"/>
                <a:gd name="T56" fmla="*/ 0 w 5073"/>
                <a:gd name="T57" fmla="*/ 14 h 3682"/>
                <a:gd name="T58" fmla="*/ 0 w 5073"/>
                <a:gd name="T59" fmla="*/ 14 h 3682"/>
                <a:gd name="T60" fmla="*/ 0 w 5073"/>
                <a:gd name="T61" fmla="*/ 15 h 3682"/>
                <a:gd name="T62" fmla="*/ 0 w 5073"/>
                <a:gd name="T63" fmla="*/ 13 h 3682"/>
                <a:gd name="T64" fmla="*/ 0 w 5073"/>
                <a:gd name="T65" fmla="*/ 12 h 3682"/>
                <a:gd name="T66" fmla="*/ 0 w 5073"/>
                <a:gd name="T67" fmla="*/ 11 h 3682"/>
                <a:gd name="T68" fmla="*/ 0 w 5073"/>
                <a:gd name="T69" fmla="*/ 9 h 3682"/>
                <a:gd name="T70" fmla="*/ 0 w 5073"/>
                <a:gd name="T71" fmla="*/ 8 h 3682"/>
                <a:gd name="T72" fmla="*/ 0 w 5073"/>
                <a:gd name="T73" fmla="*/ 6 h 3682"/>
                <a:gd name="T74" fmla="*/ 1 w 5073"/>
                <a:gd name="T75" fmla="*/ 5 h 3682"/>
                <a:gd name="T76" fmla="*/ 1 w 5073"/>
                <a:gd name="T77" fmla="*/ 3 h 3682"/>
                <a:gd name="T78" fmla="*/ 1 w 5073"/>
                <a:gd name="T79" fmla="*/ 2 h 3682"/>
                <a:gd name="T80" fmla="*/ 1 w 5073"/>
                <a:gd name="T81" fmla="*/ 1 h 3682"/>
                <a:gd name="T82" fmla="*/ 2 w 5073"/>
                <a:gd name="T83" fmla="*/ 0 h 3682"/>
                <a:gd name="T84" fmla="*/ 2 w 5073"/>
                <a:gd name="T85" fmla="*/ 0 h 3682"/>
                <a:gd name="T86" fmla="*/ 2 w 5073"/>
                <a:gd name="T87" fmla="*/ 0 h 3682"/>
                <a:gd name="T88" fmla="*/ 3 w 5073"/>
                <a:gd name="T89" fmla="*/ 1 h 3682"/>
                <a:gd name="T90" fmla="*/ 3 w 5073"/>
                <a:gd name="T91" fmla="*/ 2 h 3682"/>
                <a:gd name="T92" fmla="*/ 3 w 5073"/>
                <a:gd name="T93" fmla="*/ 3 h 3682"/>
                <a:gd name="T94" fmla="*/ 4 w 5073"/>
                <a:gd name="T95" fmla="*/ 5 h 3682"/>
                <a:gd name="T96" fmla="*/ 4 w 5073"/>
                <a:gd name="T97" fmla="*/ 7 h 3682"/>
                <a:gd name="T98" fmla="*/ 4 w 5073"/>
                <a:gd name="T99" fmla="*/ 9 h 3682"/>
                <a:gd name="T100" fmla="*/ 5 w 5073"/>
                <a:gd name="T101" fmla="*/ 11 h 3682"/>
                <a:gd name="T102" fmla="*/ 5 w 5073"/>
                <a:gd name="T103" fmla="*/ 13 h 3682"/>
                <a:gd name="T104" fmla="*/ 5 w 5073"/>
                <a:gd name="T105" fmla="*/ 14 h 3682"/>
                <a:gd name="T106" fmla="*/ 5 w 5073"/>
                <a:gd name="T107" fmla="*/ 14 h 3682"/>
                <a:gd name="T108" fmla="*/ 5 w 5073"/>
                <a:gd name="T109" fmla="*/ 14 h 3682"/>
                <a:gd name="T110" fmla="*/ 4 w 5073"/>
                <a:gd name="T111" fmla="*/ 15 h 3682"/>
                <a:gd name="T112" fmla="*/ 4 w 5073"/>
                <a:gd name="T113" fmla="*/ 15 h 3682"/>
                <a:gd name="T114" fmla="*/ 4 w 5073"/>
                <a:gd name="T115" fmla="*/ 15 h 3682"/>
                <a:gd name="T116" fmla="*/ 4 w 5073"/>
                <a:gd name="T117" fmla="*/ 15 h 3682"/>
                <a:gd name="T118" fmla="*/ 4 w 5073"/>
                <a:gd name="T119" fmla="*/ 14 h 36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73"/>
                <a:gd name="T181" fmla="*/ 0 h 3682"/>
                <a:gd name="T182" fmla="*/ 5073 w 5073"/>
                <a:gd name="T183" fmla="*/ 3682 h 36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73" h="3682">
                  <a:moveTo>
                    <a:pt x="4453" y="3513"/>
                  </a:moveTo>
                  <a:lnTo>
                    <a:pt x="4409" y="3498"/>
                  </a:lnTo>
                  <a:lnTo>
                    <a:pt x="4362" y="3483"/>
                  </a:lnTo>
                  <a:lnTo>
                    <a:pt x="4315" y="3469"/>
                  </a:lnTo>
                  <a:lnTo>
                    <a:pt x="4265" y="3456"/>
                  </a:lnTo>
                  <a:lnTo>
                    <a:pt x="4213" y="3444"/>
                  </a:lnTo>
                  <a:lnTo>
                    <a:pt x="4160" y="3434"/>
                  </a:lnTo>
                  <a:lnTo>
                    <a:pt x="4106" y="3423"/>
                  </a:lnTo>
                  <a:lnTo>
                    <a:pt x="4051" y="3413"/>
                  </a:lnTo>
                  <a:lnTo>
                    <a:pt x="3995" y="3405"/>
                  </a:lnTo>
                  <a:lnTo>
                    <a:pt x="3938" y="3398"/>
                  </a:lnTo>
                  <a:lnTo>
                    <a:pt x="3879" y="3392"/>
                  </a:lnTo>
                  <a:lnTo>
                    <a:pt x="3821" y="3386"/>
                  </a:lnTo>
                  <a:lnTo>
                    <a:pt x="3762" y="3381"/>
                  </a:lnTo>
                  <a:lnTo>
                    <a:pt x="3702" y="3378"/>
                  </a:lnTo>
                  <a:lnTo>
                    <a:pt x="3643" y="3375"/>
                  </a:lnTo>
                  <a:lnTo>
                    <a:pt x="3583" y="3374"/>
                  </a:lnTo>
                  <a:lnTo>
                    <a:pt x="3524" y="3374"/>
                  </a:lnTo>
                  <a:lnTo>
                    <a:pt x="3465" y="3375"/>
                  </a:lnTo>
                  <a:lnTo>
                    <a:pt x="3406" y="3376"/>
                  </a:lnTo>
                  <a:lnTo>
                    <a:pt x="3347" y="3380"/>
                  </a:lnTo>
                  <a:lnTo>
                    <a:pt x="3290" y="3385"/>
                  </a:lnTo>
                  <a:lnTo>
                    <a:pt x="3232" y="3390"/>
                  </a:lnTo>
                  <a:lnTo>
                    <a:pt x="3176" y="3397"/>
                  </a:lnTo>
                  <a:lnTo>
                    <a:pt x="3122" y="3404"/>
                  </a:lnTo>
                  <a:lnTo>
                    <a:pt x="3068" y="3413"/>
                  </a:lnTo>
                  <a:lnTo>
                    <a:pt x="3015" y="3424"/>
                  </a:lnTo>
                  <a:lnTo>
                    <a:pt x="2965" y="3436"/>
                  </a:lnTo>
                  <a:lnTo>
                    <a:pt x="2915" y="3448"/>
                  </a:lnTo>
                  <a:lnTo>
                    <a:pt x="2868" y="3462"/>
                  </a:lnTo>
                  <a:lnTo>
                    <a:pt x="2822" y="3478"/>
                  </a:lnTo>
                  <a:lnTo>
                    <a:pt x="2779" y="3495"/>
                  </a:lnTo>
                  <a:lnTo>
                    <a:pt x="2738" y="3513"/>
                  </a:lnTo>
                  <a:lnTo>
                    <a:pt x="2697" y="3532"/>
                  </a:lnTo>
                  <a:lnTo>
                    <a:pt x="2655" y="3550"/>
                  </a:lnTo>
                  <a:lnTo>
                    <a:pt x="2610" y="3567"/>
                  </a:lnTo>
                  <a:lnTo>
                    <a:pt x="2566" y="3582"/>
                  </a:lnTo>
                  <a:lnTo>
                    <a:pt x="2520" y="3598"/>
                  </a:lnTo>
                  <a:lnTo>
                    <a:pt x="2473" y="3611"/>
                  </a:lnTo>
                  <a:lnTo>
                    <a:pt x="2425" y="3624"/>
                  </a:lnTo>
                  <a:lnTo>
                    <a:pt x="2376" y="3636"/>
                  </a:lnTo>
                  <a:lnTo>
                    <a:pt x="2325" y="3646"/>
                  </a:lnTo>
                  <a:lnTo>
                    <a:pt x="2274" y="3656"/>
                  </a:lnTo>
                  <a:lnTo>
                    <a:pt x="2224" y="3663"/>
                  </a:lnTo>
                  <a:lnTo>
                    <a:pt x="2171" y="3670"/>
                  </a:lnTo>
                  <a:lnTo>
                    <a:pt x="2118" y="3675"/>
                  </a:lnTo>
                  <a:lnTo>
                    <a:pt x="2065" y="3678"/>
                  </a:lnTo>
                  <a:lnTo>
                    <a:pt x="2011" y="3681"/>
                  </a:lnTo>
                  <a:lnTo>
                    <a:pt x="1957" y="3682"/>
                  </a:lnTo>
                  <a:lnTo>
                    <a:pt x="1902" y="3681"/>
                  </a:lnTo>
                  <a:lnTo>
                    <a:pt x="1847" y="3678"/>
                  </a:lnTo>
                  <a:lnTo>
                    <a:pt x="1792" y="3675"/>
                  </a:lnTo>
                  <a:lnTo>
                    <a:pt x="1736" y="3669"/>
                  </a:lnTo>
                  <a:lnTo>
                    <a:pt x="1680" y="3662"/>
                  </a:lnTo>
                  <a:lnTo>
                    <a:pt x="1625" y="3652"/>
                  </a:lnTo>
                  <a:lnTo>
                    <a:pt x="1569" y="3640"/>
                  </a:lnTo>
                  <a:lnTo>
                    <a:pt x="1514" y="3627"/>
                  </a:lnTo>
                  <a:lnTo>
                    <a:pt x="1459" y="3612"/>
                  </a:lnTo>
                  <a:lnTo>
                    <a:pt x="1404" y="3595"/>
                  </a:lnTo>
                  <a:lnTo>
                    <a:pt x="1350" y="3575"/>
                  </a:lnTo>
                  <a:lnTo>
                    <a:pt x="1295" y="3554"/>
                  </a:lnTo>
                  <a:lnTo>
                    <a:pt x="1242" y="3530"/>
                  </a:lnTo>
                  <a:lnTo>
                    <a:pt x="1188" y="3505"/>
                  </a:lnTo>
                  <a:lnTo>
                    <a:pt x="1135" y="3476"/>
                  </a:lnTo>
                  <a:lnTo>
                    <a:pt x="1083" y="3445"/>
                  </a:lnTo>
                  <a:lnTo>
                    <a:pt x="1055" y="3430"/>
                  </a:lnTo>
                  <a:lnTo>
                    <a:pt x="1025" y="3415"/>
                  </a:lnTo>
                  <a:lnTo>
                    <a:pt x="995" y="3401"/>
                  </a:lnTo>
                  <a:lnTo>
                    <a:pt x="963" y="3391"/>
                  </a:lnTo>
                  <a:lnTo>
                    <a:pt x="932" y="3380"/>
                  </a:lnTo>
                  <a:lnTo>
                    <a:pt x="900" y="3372"/>
                  </a:lnTo>
                  <a:lnTo>
                    <a:pt x="867" y="3366"/>
                  </a:lnTo>
                  <a:lnTo>
                    <a:pt x="834" y="3360"/>
                  </a:lnTo>
                  <a:lnTo>
                    <a:pt x="799" y="3356"/>
                  </a:lnTo>
                  <a:lnTo>
                    <a:pt x="766" y="3353"/>
                  </a:lnTo>
                  <a:lnTo>
                    <a:pt x="731" y="3352"/>
                  </a:lnTo>
                  <a:lnTo>
                    <a:pt x="697" y="3352"/>
                  </a:lnTo>
                  <a:lnTo>
                    <a:pt x="661" y="3353"/>
                  </a:lnTo>
                  <a:lnTo>
                    <a:pt x="625" y="3355"/>
                  </a:lnTo>
                  <a:lnTo>
                    <a:pt x="590" y="3359"/>
                  </a:lnTo>
                  <a:lnTo>
                    <a:pt x="554" y="3362"/>
                  </a:lnTo>
                  <a:lnTo>
                    <a:pt x="518" y="3368"/>
                  </a:lnTo>
                  <a:lnTo>
                    <a:pt x="483" y="3374"/>
                  </a:lnTo>
                  <a:lnTo>
                    <a:pt x="447" y="3381"/>
                  </a:lnTo>
                  <a:lnTo>
                    <a:pt x="410" y="3388"/>
                  </a:lnTo>
                  <a:lnTo>
                    <a:pt x="375" y="3398"/>
                  </a:lnTo>
                  <a:lnTo>
                    <a:pt x="339" y="3406"/>
                  </a:lnTo>
                  <a:lnTo>
                    <a:pt x="303" y="3417"/>
                  </a:lnTo>
                  <a:lnTo>
                    <a:pt x="269" y="3428"/>
                  </a:lnTo>
                  <a:lnTo>
                    <a:pt x="199" y="3450"/>
                  </a:lnTo>
                  <a:lnTo>
                    <a:pt x="131" y="3475"/>
                  </a:lnTo>
                  <a:lnTo>
                    <a:pt x="65" y="3501"/>
                  </a:lnTo>
                  <a:lnTo>
                    <a:pt x="0" y="3527"/>
                  </a:lnTo>
                  <a:lnTo>
                    <a:pt x="14" y="3430"/>
                  </a:lnTo>
                  <a:lnTo>
                    <a:pt x="30" y="3330"/>
                  </a:lnTo>
                  <a:lnTo>
                    <a:pt x="49" y="3226"/>
                  </a:lnTo>
                  <a:lnTo>
                    <a:pt x="68" y="3120"/>
                  </a:lnTo>
                  <a:lnTo>
                    <a:pt x="90" y="3012"/>
                  </a:lnTo>
                  <a:lnTo>
                    <a:pt x="112" y="2900"/>
                  </a:lnTo>
                  <a:lnTo>
                    <a:pt x="138" y="2787"/>
                  </a:lnTo>
                  <a:lnTo>
                    <a:pt x="166" y="2673"/>
                  </a:lnTo>
                  <a:lnTo>
                    <a:pt x="195" y="2556"/>
                  </a:lnTo>
                  <a:lnTo>
                    <a:pt x="228" y="2440"/>
                  </a:lnTo>
                  <a:lnTo>
                    <a:pt x="262" y="2322"/>
                  </a:lnTo>
                  <a:lnTo>
                    <a:pt x="299" y="2204"/>
                  </a:lnTo>
                  <a:lnTo>
                    <a:pt x="339" y="2086"/>
                  </a:lnTo>
                  <a:lnTo>
                    <a:pt x="381" y="1967"/>
                  </a:lnTo>
                  <a:lnTo>
                    <a:pt x="427" y="1849"/>
                  </a:lnTo>
                  <a:lnTo>
                    <a:pt x="474" y="1730"/>
                  </a:lnTo>
                  <a:lnTo>
                    <a:pt x="525" y="1614"/>
                  </a:lnTo>
                  <a:lnTo>
                    <a:pt x="579" y="1498"/>
                  </a:lnTo>
                  <a:lnTo>
                    <a:pt x="636" y="1383"/>
                  </a:lnTo>
                  <a:lnTo>
                    <a:pt x="695" y="1270"/>
                  </a:lnTo>
                  <a:lnTo>
                    <a:pt x="759" y="1160"/>
                  </a:lnTo>
                  <a:lnTo>
                    <a:pt x="826" y="1052"/>
                  </a:lnTo>
                  <a:lnTo>
                    <a:pt x="896" y="945"/>
                  </a:lnTo>
                  <a:lnTo>
                    <a:pt x="970" y="841"/>
                  </a:lnTo>
                  <a:lnTo>
                    <a:pt x="1046" y="740"/>
                  </a:lnTo>
                  <a:lnTo>
                    <a:pt x="1127" y="643"/>
                  </a:lnTo>
                  <a:lnTo>
                    <a:pt x="1213" y="549"/>
                  </a:lnTo>
                  <a:lnTo>
                    <a:pt x="1301" y="458"/>
                  </a:lnTo>
                  <a:lnTo>
                    <a:pt x="1394" y="373"/>
                  </a:lnTo>
                  <a:lnTo>
                    <a:pt x="1490" y="291"/>
                  </a:lnTo>
                  <a:lnTo>
                    <a:pt x="1591" y="215"/>
                  </a:lnTo>
                  <a:lnTo>
                    <a:pt x="1697" y="142"/>
                  </a:lnTo>
                  <a:lnTo>
                    <a:pt x="1802" y="83"/>
                  </a:lnTo>
                  <a:lnTo>
                    <a:pt x="1912" y="39"/>
                  </a:lnTo>
                  <a:lnTo>
                    <a:pt x="2025" y="11"/>
                  </a:lnTo>
                  <a:lnTo>
                    <a:pt x="2141" y="0"/>
                  </a:lnTo>
                  <a:lnTo>
                    <a:pt x="2258" y="1"/>
                  </a:lnTo>
                  <a:lnTo>
                    <a:pt x="2379" y="16"/>
                  </a:lnTo>
                  <a:lnTo>
                    <a:pt x="2501" y="46"/>
                  </a:lnTo>
                  <a:lnTo>
                    <a:pt x="2624" y="88"/>
                  </a:lnTo>
                  <a:lnTo>
                    <a:pt x="2750" y="141"/>
                  </a:lnTo>
                  <a:lnTo>
                    <a:pt x="2874" y="206"/>
                  </a:lnTo>
                  <a:lnTo>
                    <a:pt x="3000" y="282"/>
                  </a:lnTo>
                  <a:lnTo>
                    <a:pt x="3125" y="369"/>
                  </a:lnTo>
                  <a:lnTo>
                    <a:pt x="3251" y="466"/>
                  </a:lnTo>
                  <a:lnTo>
                    <a:pt x="3375" y="571"/>
                  </a:lnTo>
                  <a:lnTo>
                    <a:pt x="3498" y="685"/>
                  </a:lnTo>
                  <a:lnTo>
                    <a:pt x="3620" y="807"/>
                  </a:lnTo>
                  <a:lnTo>
                    <a:pt x="3740" y="936"/>
                  </a:lnTo>
                  <a:lnTo>
                    <a:pt x="3857" y="1073"/>
                  </a:lnTo>
                  <a:lnTo>
                    <a:pt x="3972" y="1214"/>
                  </a:lnTo>
                  <a:lnTo>
                    <a:pt x="4085" y="1363"/>
                  </a:lnTo>
                  <a:lnTo>
                    <a:pt x="4194" y="1516"/>
                  </a:lnTo>
                  <a:lnTo>
                    <a:pt x="4298" y="1673"/>
                  </a:lnTo>
                  <a:lnTo>
                    <a:pt x="4400" y="1835"/>
                  </a:lnTo>
                  <a:lnTo>
                    <a:pt x="4497" y="1999"/>
                  </a:lnTo>
                  <a:lnTo>
                    <a:pt x="4589" y="2166"/>
                  </a:lnTo>
                  <a:lnTo>
                    <a:pt x="4676" y="2335"/>
                  </a:lnTo>
                  <a:lnTo>
                    <a:pt x="4758" y="2506"/>
                  </a:lnTo>
                  <a:lnTo>
                    <a:pt x="4834" y="2678"/>
                  </a:lnTo>
                  <a:lnTo>
                    <a:pt x="4903" y="2850"/>
                  </a:lnTo>
                  <a:lnTo>
                    <a:pt x="4967" y="3021"/>
                  </a:lnTo>
                  <a:lnTo>
                    <a:pt x="5023" y="3191"/>
                  </a:lnTo>
                  <a:lnTo>
                    <a:pt x="5073" y="3361"/>
                  </a:lnTo>
                  <a:lnTo>
                    <a:pt x="5039" y="3385"/>
                  </a:lnTo>
                  <a:lnTo>
                    <a:pt x="5005" y="3409"/>
                  </a:lnTo>
                  <a:lnTo>
                    <a:pt x="4969" y="3430"/>
                  </a:lnTo>
                  <a:lnTo>
                    <a:pt x="4932" y="3450"/>
                  </a:lnTo>
                  <a:lnTo>
                    <a:pt x="4895" y="3470"/>
                  </a:lnTo>
                  <a:lnTo>
                    <a:pt x="4857" y="3487"/>
                  </a:lnTo>
                  <a:lnTo>
                    <a:pt x="4818" y="3502"/>
                  </a:lnTo>
                  <a:lnTo>
                    <a:pt x="4779" y="3516"/>
                  </a:lnTo>
                  <a:lnTo>
                    <a:pt x="4758" y="3521"/>
                  </a:lnTo>
                  <a:lnTo>
                    <a:pt x="4739" y="3526"/>
                  </a:lnTo>
                  <a:lnTo>
                    <a:pt x="4718" y="3531"/>
                  </a:lnTo>
                  <a:lnTo>
                    <a:pt x="4698" y="3535"/>
                  </a:lnTo>
                  <a:lnTo>
                    <a:pt x="4679" y="3537"/>
                  </a:lnTo>
                  <a:lnTo>
                    <a:pt x="4658" y="3539"/>
                  </a:lnTo>
                  <a:lnTo>
                    <a:pt x="4637" y="3541"/>
                  </a:lnTo>
                  <a:lnTo>
                    <a:pt x="4617" y="3542"/>
                  </a:lnTo>
                  <a:lnTo>
                    <a:pt x="4596" y="3542"/>
                  </a:lnTo>
                  <a:lnTo>
                    <a:pt x="4576" y="3541"/>
                  </a:lnTo>
                  <a:lnTo>
                    <a:pt x="4555" y="3538"/>
                  </a:lnTo>
                  <a:lnTo>
                    <a:pt x="4535" y="3535"/>
                  </a:lnTo>
                  <a:lnTo>
                    <a:pt x="4514" y="3531"/>
                  </a:lnTo>
                  <a:lnTo>
                    <a:pt x="4494" y="3526"/>
                  </a:lnTo>
                  <a:lnTo>
                    <a:pt x="4473" y="3520"/>
                  </a:lnTo>
                  <a:lnTo>
                    <a:pt x="4453" y="3513"/>
                  </a:lnTo>
                  <a:close/>
                </a:path>
              </a:pathLst>
            </a:custGeom>
            <a:solidFill>
              <a:srgbClr val="33E500"/>
            </a:solidFill>
            <a:ln w="9525">
              <a:noFill/>
              <a:round/>
              <a:headEnd/>
              <a:tailEnd/>
            </a:ln>
          </p:spPr>
          <p:txBody>
            <a:bodyPr/>
            <a:lstStyle/>
            <a:p>
              <a:endParaRPr lang="ru-RU"/>
            </a:p>
          </p:txBody>
        </p:sp>
        <p:sp>
          <p:nvSpPr>
            <p:cNvPr id="19471" name="Freeform 236"/>
            <p:cNvSpPr>
              <a:spLocks/>
            </p:cNvSpPr>
            <p:nvPr/>
          </p:nvSpPr>
          <p:spPr bwMode="auto">
            <a:xfrm>
              <a:off x="866" y="4169"/>
              <a:ext cx="228" cy="516"/>
            </a:xfrm>
            <a:custGeom>
              <a:avLst/>
              <a:gdLst>
                <a:gd name="T0" fmla="*/ 0 w 909"/>
                <a:gd name="T1" fmla="*/ 4 h 1549"/>
                <a:gd name="T2" fmla="*/ 1 w 909"/>
                <a:gd name="T3" fmla="*/ 0 h 1549"/>
                <a:gd name="T4" fmla="*/ 1 w 909"/>
                <a:gd name="T5" fmla="*/ 2 h 1549"/>
                <a:gd name="T6" fmla="*/ 0 w 909"/>
                <a:gd name="T7" fmla="*/ 6 h 1549"/>
                <a:gd name="T8" fmla="*/ 0 w 909"/>
                <a:gd name="T9" fmla="*/ 4 h 1549"/>
                <a:gd name="T10" fmla="*/ 0 60000 65536"/>
                <a:gd name="T11" fmla="*/ 0 60000 65536"/>
                <a:gd name="T12" fmla="*/ 0 60000 65536"/>
                <a:gd name="T13" fmla="*/ 0 60000 65536"/>
                <a:gd name="T14" fmla="*/ 0 60000 65536"/>
                <a:gd name="T15" fmla="*/ 0 w 909"/>
                <a:gd name="T16" fmla="*/ 0 h 1549"/>
                <a:gd name="T17" fmla="*/ 909 w 909"/>
                <a:gd name="T18" fmla="*/ 1549 h 1549"/>
              </a:gdLst>
              <a:ahLst/>
              <a:cxnLst>
                <a:cxn ang="T10">
                  <a:pos x="T0" y="T1"/>
                </a:cxn>
                <a:cxn ang="T11">
                  <a:pos x="T2" y="T3"/>
                </a:cxn>
                <a:cxn ang="T12">
                  <a:pos x="T4" y="T5"/>
                </a:cxn>
                <a:cxn ang="T13">
                  <a:pos x="T6" y="T7"/>
                </a:cxn>
                <a:cxn ang="T14">
                  <a:pos x="T8" y="T9"/>
                </a:cxn>
              </a:cxnLst>
              <a:rect l="T15" t="T16" r="T17" b="T18"/>
              <a:pathLst>
                <a:path w="909" h="1549">
                  <a:moveTo>
                    <a:pt x="0" y="907"/>
                  </a:moveTo>
                  <a:lnTo>
                    <a:pt x="798" y="0"/>
                  </a:lnTo>
                  <a:lnTo>
                    <a:pt x="909" y="378"/>
                  </a:lnTo>
                  <a:lnTo>
                    <a:pt x="93" y="1549"/>
                  </a:lnTo>
                  <a:lnTo>
                    <a:pt x="0" y="907"/>
                  </a:lnTo>
                  <a:close/>
                </a:path>
              </a:pathLst>
            </a:custGeom>
            <a:solidFill>
              <a:srgbClr val="7F4C00"/>
            </a:solidFill>
            <a:ln w="9525">
              <a:noFill/>
              <a:round/>
              <a:headEnd/>
              <a:tailEnd/>
            </a:ln>
          </p:spPr>
          <p:txBody>
            <a:bodyPr/>
            <a:lstStyle/>
            <a:p>
              <a:endParaRPr lang="ru-RU"/>
            </a:p>
          </p:txBody>
        </p:sp>
        <p:sp>
          <p:nvSpPr>
            <p:cNvPr id="19472" name="Freeform 237"/>
            <p:cNvSpPr>
              <a:spLocks/>
            </p:cNvSpPr>
            <p:nvPr/>
          </p:nvSpPr>
          <p:spPr bwMode="auto">
            <a:xfrm>
              <a:off x="657" y="4118"/>
              <a:ext cx="297" cy="1058"/>
            </a:xfrm>
            <a:custGeom>
              <a:avLst/>
              <a:gdLst>
                <a:gd name="T0" fmla="*/ 1 w 1189"/>
                <a:gd name="T1" fmla="*/ 0 h 3172"/>
                <a:gd name="T2" fmla="*/ 0 w 1189"/>
                <a:gd name="T3" fmla="*/ 0 h 3172"/>
                <a:gd name="T4" fmla="*/ 0 w 1189"/>
                <a:gd name="T5" fmla="*/ 13 h 3172"/>
                <a:gd name="T6" fmla="*/ 1 w 1189"/>
                <a:gd name="T7" fmla="*/ 13 h 3172"/>
                <a:gd name="T8" fmla="*/ 1 w 1189"/>
                <a:gd name="T9" fmla="*/ 0 h 3172"/>
                <a:gd name="T10" fmla="*/ 0 60000 65536"/>
                <a:gd name="T11" fmla="*/ 0 60000 65536"/>
                <a:gd name="T12" fmla="*/ 0 60000 65536"/>
                <a:gd name="T13" fmla="*/ 0 60000 65536"/>
                <a:gd name="T14" fmla="*/ 0 60000 65536"/>
                <a:gd name="T15" fmla="*/ 0 w 1189"/>
                <a:gd name="T16" fmla="*/ 0 h 3172"/>
                <a:gd name="T17" fmla="*/ 1189 w 1189"/>
                <a:gd name="T18" fmla="*/ 3172 h 3172"/>
              </a:gdLst>
              <a:ahLst/>
              <a:cxnLst>
                <a:cxn ang="T10">
                  <a:pos x="T0" y="T1"/>
                </a:cxn>
                <a:cxn ang="T11">
                  <a:pos x="T2" y="T3"/>
                </a:cxn>
                <a:cxn ang="T12">
                  <a:pos x="T4" y="T5"/>
                </a:cxn>
                <a:cxn ang="T13">
                  <a:pos x="T6" y="T7"/>
                </a:cxn>
                <a:cxn ang="T14">
                  <a:pos x="T8" y="T9"/>
                </a:cxn>
              </a:cxnLst>
              <a:rect l="T15" t="T16" r="T17" b="T18"/>
              <a:pathLst>
                <a:path w="1189" h="3172">
                  <a:moveTo>
                    <a:pt x="1035" y="0"/>
                  </a:moveTo>
                  <a:lnTo>
                    <a:pt x="95" y="0"/>
                  </a:lnTo>
                  <a:lnTo>
                    <a:pt x="0" y="3172"/>
                  </a:lnTo>
                  <a:lnTo>
                    <a:pt x="1189" y="3172"/>
                  </a:lnTo>
                  <a:lnTo>
                    <a:pt x="1035" y="0"/>
                  </a:lnTo>
                  <a:close/>
                </a:path>
              </a:pathLst>
            </a:custGeom>
            <a:solidFill>
              <a:srgbClr val="7F4C00"/>
            </a:solidFill>
            <a:ln w="9525">
              <a:noFill/>
              <a:round/>
              <a:headEnd/>
              <a:tailEnd/>
            </a:ln>
          </p:spPr>
          <p:txBody>
            <a:bodyPr/>
            <a:lstStyle/>
            <a:p>
              <a:endParaRPr lang="ru-RU"/>
            </a:p>
          </p:txBody>
        </p:sp>
        <p:sp>
          <p:nvSpPr>
            <p:cNvPr id="19473" name="Freeform 238"/>
            <p:cNvSpPr>
              <a:spLocks/>
            </p:cNvSpPr>
            <p:nvPr/>
          </p:nvSpPr>
          <p:spPr bwMode="auto">
            <a:xfrm>
              <a:off x="564" y="4118"/>
              <a:ext cx="117" cy="1058"/>
            </a:xfrm>
            <a:custGeom>
              <a:avLst/>
              <a:gdLst>
                <a:gd name="T0" fmla="*/ 0 w 466"/>
                <a:gd name="T1" fmla="*/ 0 h 3172"/>
                <a:gd name="T2" fmla="*/ 0 w 466"/>
                <a:gd name="T3" fmla="*/ 13 h 3172"/>
                <a:gd name="T4" fmla="*/ 1 w 466"/>
                <a:gd name="T5" fmla="*/ 13 h 3172"/>
                <a:gd name="T6" fmla="*/ 1 w 466"/>
                <a:gd name="T7" fmla="*/ 0 h 3172"/>
                <a:gd name="T8" fmla="*/ 0 w 466"/>
                <a:gd name="T9" fmla="*/ 0 h 3172"/>
                <a:gd name="T10" fmla="*/ 0 60000 65536"/>
                <a:gd name="T11" fmla="*/ 0 60000 65536"/>
                <a:gd name="T12" fmla="*/ 0 60000 65536"/>
                <a:gd name="T13" fmla="*/ 0 60000 65536"/>
                <a:gd name="T14" fmla="*/ 0 60000 65536"/>
                <a:gd name="T15" fmla="*/ 0 w 466"/>
                <a:gd name="T16" fmla="*/ 0 h 3172"/>
                <a:gd name="T17" fmla="*/ 466 w 466"/>
                <a:gd name="T18" fmla="*/ 3172 h 3172"/>
              </a:gdLst>
              <a:ahLst/>
              <a:cxnLst>
                <a:cxn ang="T10">
                  <a:pos x="T0" y="T1"/>
                </a:cxn>
                <a:cxn ang="T11">
                  <a:pos x="T2" y="T3"/>
                </a:cxn>
                <a:cxn ang="T12">
                  <a:pos x="T4" y="T5"/>
                </a:cxn>
                <a:cxn ang="T13">
                  <a:pos x="T6" y="T7"/>
                </a:cxn>
                <a:cxn ang="T14">
                  <a:pos x="T8" y="T9"/>
                </a:cxn>
              </a:cxnLst>
              <a:rect l="T15" t="T16" r="T17" b="T18"/>
              <a:pathLst>
                <a:path w="466" h="3172">
                  <a:moveTo>
                    <a:pt x="35" y="0"/>
                  </a:moveTo>
                  <a:lnTo>
                    <a:pt x="0" y="3172"/>
                  </a:lnTo>
                  <a:lnTo>
                    <a:pt x="371" y="3172"/>
                  </a:lnTo>
                  <a:lnTo>
                    <a:pt x="466" y="0"/>
                  </a:lnTo>
                  <a:lnTo>
                    <a:pt x="35" y="0"/>
                  </a:lnTo>
                  <a:close/>
                </a:path>
              </a:pathLst>
            </a:custGeom>
            <a:solidFill>
              <a:srgbClr val="4C1900"/>
            </a:solidFill>
            <a:ln w="9525">
              <a:noFill/>
              <a:round/>
              <a:headEnd/>
              <a:tailEnd/>
            </a:ln>
          </p:spPr>
          <p:txBody>
            <a:bodyPr/>
            <a:lstStyle/>
            <a:p>
              <a:endParaRPr lang="ru-RU"/>
            </a:p>
          </p:txBody>
        </p:sp>
        <p:sp>
          <p:nvSpPr>
            <p:cNvPr id="19474" name="Freeform 239"/>
            <p:cNvSpPr>
              <a:spLocks/>
            </p:cNvSpPr>
            <p:nvPr/>
          </p:nvSpPr>
          <p:spPr bwMode="auto">
            <a:xfrm>
              <a:off x="1" y="1908"/>
              <a:ext cx="775" cy="2544"/>
            </a:xfrm>
            <a:custGeom>
              <a:avLst/>
              <a:gdLst>
                <a:gd name="T0" fmla="*/ 1 w 3099"/>
                <a:gd name="T1" fmla="*/ 17 h 7632"/>
                <a:gd name="T2" fmla="*/ 1 w 3099"/>
                <a:gd name="T3" fmla="*/ 15 h 7632"/>
                <a:gd name="T4" fmla="*/ 2 w 3099"/>
                <a:gd name="T5" fmla="*/ 14 h 7632"/>
                <a:gd name="T6" fmla="*/ 2 w 3099"/>
                <a:gd name="T7" fmla="*/ 13 h 7632"/>
                <a:gd name="T8" fmla="*/ 2 w 3099"/>
                <a:gd name="T9" fmla="*/ 13 h 7632"/>
                <a:gd name="T10" fmla="*/ 2 w 3099"/>
                <a:gd name="T11" fmla="*/ 12 h 7632"/>
                <a:gd name="T12" fmla="*/ 2 w 3099"/>
                <a:gd name="T13" fmla="*/ 11 h 7632"/>
                <a:gd name="T14" fmla="*/ 2 w 3099"/>
                <a:gd name="T15" fmla="*/ 9 h 7632"/>
                <a:gd name="T16" fmla="*/ 3 w 3099"/>
                <a:gd name="T17" fmla="*/ 7 h 7632"/>
                <a:gd name="T18" fmla="*/ 3 w 3099"/>
                <a:gd name="T19" fmla="*/ 6 h 7632"/>
                <a:gd name="T20" fmla="*/ 3 w 3099"/>
                <a:gd name="T21" fmla="*/ 6 h 7632"/>
                <a:gd name="T22" fmla="*/ 3 w 3099"/>
                <a:gd name="T23" fmla="*/ 6 h 7632"/>
                <a:gd name="T24" fmla="*/ 3 w 3099"/>
                <a:gd name="T25" fmla="*/ 5 h 7632"/>
                <a:gd name="T26" fmla="*/ 3 w 3099"/>
                <a:gd name="T27" fmla="*/ 4 h 7632"/>
                <a:gd name="T28" fmla="*/ 3 w 3099"/>
                <a:gd name="T29" fmla="*/ 3 h 7632"/>
                <a:gd name="T30" fmla="*/ 3 w 3099"/>
                <a:gd name="T31" fmla="*/ 2 h 7632"/>
                <a:gd name="T32" fmla="*/ 3 w 3099"/>
                <a:gd name="T33" fmla="*/ 1 h 7632"/>
                <a:gd name="T34" fmla="*/ 3 w 3099"/>
                <a:gd name="T35" fmla="*/ 0 h 7632"/>
                <a:gd name="T36" fmla="*/ 3 w 3099"/>
                <a:gd name="T37" fmla="*/ 0 h 7632"/>
                <a:gd name="T38" fmla="*/ 3 w 3099"/>
                <a:gd name="T39" fmla="*/ 1 h 7632"/>
                <a:gd name="T40" fmla="*/ 3 w 3099"/>
                <a:gd name="T41" fmla="*/ 1 h 7632"/>
                <a:gd name="T42" fmla="*/ 3 w 3099"/>
                <a:gd name="T43" fmla="*/ 2 h 7632"/>
                <a:gd name="T44" fmla="*/ 3 w 3099"/>
                <a:gd name="T45" fmla="*/ 2 h 7632"/>
                <a:gd name="T46" fmla="*/ 3 w 3099"/>
                <a:gd name="T47" fmla="*/ 3 h 7632"/>
                <a:gd name="T48" fmla="*/ 3 w 3099"/>
                <a:gd name="T49" fmla="*/ 3 h 7632"/>
                <a:gd name="T50" fmla="*/ 3 w 3099"/>
                <a:gd name="T51" fmla="*/ 4 h 7632"/>
                <a:gd name="T52" fmla="*/ 3 w 3099"/>
                <a:gd name="T53" fmla="*/ 4 h 7632"/>
                <a:gd name="T54" fmla="*/ 3 w 3099"/>
                <a:gd name="T55" fmla="*/ 4 h 7632"/>
                <a:gd name="T56" fmla="*/ 2 w 3099"/>
                <a:gd name="T57" fmla="*/ 5 h 7632"/>
                <a:gd name="T58" fmla="*/ 2 w 3099"/>
                <a:gd name="T59" fmla="*/ 6 h 7632"/>
                <a:gd name="T60" fmla="*/ 2 w 3099"/>
                <a:gd name="T61" fmla="*/ 7 h 7632"/>
                <a:gd name="T62" fmla="*/ 2 w 3099"/>
                <a:gd name="T63" fmla="*/ 8 h 7632"/>
                <a:gd name="T64" fmla="*/ 2 w 3099"/>
                <a:gd name="T65" fmla="*/ 8 h 7632"/>
                <a:gd name="T66" fmla="*/ 2 w 3099"/>
                <a:gd name="T67" fmla="*/ 9 h 7632"/>
                <a:gd name="T68" fmla="*/ 1 w 3099"/>
                <a:gd name="T69" fmla="*/ 10 h 7632"/>
                <a:gd name="T70" fmla="*/ 1 w 3099"/>
                <a:gd name="T71" fmla="*/ 11 h 7632"/>
                <a:gd name="T72" fmla="*/ 1 w 3099"/>
                <a:gd name="T73" fmla="*/ 12 h 7632"/>
                <a:gd name="T74" fmla="*/ 1 w 3099"/>
                <a:gd name="T75" fmla="*/ 14 h 7632"/>
                <a:gd name="T76" fmla="*/ 1 w 3099"/>
                <a:gd name="T77" fmla="*/ 15 h 7632"/>
                <a:gd name="T78" fmla="*/ 1 w 3099"/>
                <a:gd name="T79" fmla="*/ 16 h 7632"/>
                <a:gd name="T80" fmla="*/ 1 w 3099"/>
                <a:gd name="T81" fmla="*/ 17 h 7632"/>
                <a:gd name="T82" fmla="*/ 1 w 3099"/>
                <a:gd name="T83" fmla="*/ 18 h 7632"/>
                <a:gd name="T84" fmla="*/ 0 w 3099"/>
                <a:gd name="T85" fmla="*/ 19 h 7632"/>
                <a:gd name="T86" fmla="*/ 0 w 3099"/>
                <a:gd name="T87" fmla="*/ 20 h 7632"/>
                <a:gd name="T88" fmla="*/ 0 w 3099"/>
                <a:gd name="T89" fmla="*/ 21 h 7632"/>
                <a:gd name="T90" fmla="*/ 0 w 3099"/>
                <a:gd name="T91" fmla="*/ 22 h 7632"/>
                <a:gd name="T92" fmla="*/ 0 w 3099"/>
                <a:gd name="T93" fmla="*/ 24 h 7632"/>
                <a:gd name="T94" fmla="*/ 0 w 3099"/>
                <a:gd name="T95" fmla="*/ 26 h 7632"/>
                <a:gd name="T96" fmla="*/ 0 w 3099"/>
                <a:gd name="T97" fmla="*/ 27 h 7632"/>
                <a:gd name="T98" fmla="*/ 1 w 3099"/>
                <a:gd name="T99" fmla="*/ 29 h 7632"/>
                <a:gd name="T100" fmla="*/ 1 w 3099"/>
                <a:gd name="T101" fmla="*/ 30 h 7632"/>
                <a:gd name="T102" fmla="*/ 1 w 3099"/>
                <a:gd name="T103" fmla="*/ 31 h 7632"/>
                <a:gd name="T104" fmla="*/ 2 w 3099"/>
                <a:gd name="T105" fmla="*/ 31 h 7632"/>
                <a:gd name="T106" fmla="*/ 2 w 3099"/>
                <a:gd name="T107" fmla="*/ 31 h 7632"/>
                <a:gd name="T108" fmla="*/ 2 w 3099"/>
                <a:gd name="T109" fmla="*/ 31 h 7632"/>
                <a:gd name="T110" fmla="*/ 1 w 3099"/>
                <a:gd name="T111" fmla="*/ 29 h 7632"/>
                <a:gd name="T112" fmla="*/ 1 w 3099"/>
                <a:gd name="T113" fmla="*/ 26 h 7632"/>
                <a:gd name="T114" fmla="*/ 1 w 3099"/>
                <a:gd name="T115" fmla="*/ 24 h 7632"/>
                <a:gd name="T116" fmla="*/ 1 w 3099"/>
                <a:gd name="T117" fmla="*/ 21 h 7632"/>
                <a:gd name="T118" fmla="*/ 1 w 3099"/>
                <a:gd name="T119" fmla="*/ 19 h 7632"/>
                <a:gd name="T120" fmla="*/ 1 w 3099"/>
                <a:gd name="T121" fmla="*/ 18 h 7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99"/>
                <a:gd name="T184" fmla="*/ 0 h 7632"/>
                <a:gd name="T185" fmla="*/ 3099 w 3099"/>
                <a:gd name="T186" fmla="*/ 7632 h 76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99" h="7632">
                  <a:moveTo>
                    <a:pt x="1190" y="4479"/>
                  </a:moveTo>
                  <a:lnTo>
                    <a:pt x="1180" y="4372"/>
                  </a:lnTo>
                  <a:lnTo>
                    <a:pt x="1174" y="4270"/>
                  </a:lnTo>
                  <a:lnTo>
                    <a:pt x="1176" y="4172"/>
                  </a:lnTo>
                  <a:lnTo>
                    <a:pt x="1183" y="4080"/>
                  </a:lnTo>
                  <a:lnTo>
                    <a:pt x="1196" y="3992"/>
                  </a:lnTo>
                  <a:lnTo>
                    <a:pt x="1213" y="3908"/>
                  </a:lnTo>
                  <a:lnTo>
                    <a:pt x="1235" y="3830"/>
                  </a:lnTo>
                  <a:lnTo>
                    <a:pt x="1261" y="3755"/>
                  </a:lnTo>
                  <a:lnTo>
                    <a:pt x="1291" y="3685"/>
                  </a:lnTo>
                  <a:lnTo>
                    <a:pt x="1324" y="3620"/>
                  </a:lnTo>
                  <a:lnTo>
                    <a:pt x="1360" y="3558"/>
                  </a:lnTo>
                  <a:lnTo>
                    <a:pt x="1398" y="3500"/>
                  </a:lnTo>
                  <a:lnTo>
                    <a:pt x="1439" y="3445"/>
                  </a:lnTo>
                  <a:lnTo>
                    <a:pt x="1481" y="3395"/>
                  </a:lnTo>
                  <a:lnTo>
                    <a:pt x="1524" y="3347"/>
                  </a:lnTo>
                  <a:lnTo>
                    <a:pt x="1568" y="3305"/>
                  </a:lnTo>
                  <a:lnTo>
                    <a:pt x="1614" y="3264"/>
                  </a:lnTo>
                  <a:lnTo>
                    <a:pt x="1658" y="3227"/>
                  </a:lnTo>
                  <a:lnTo>
                    <a:pt x="1702" y="3194"/>
                  </a:lnTo>
                  <a:lnTo>
                    <a:pt x="1747" y="3164"/>
                  </a:lnTo>
                  <a:lnTo>
                    <a:pt x="1789" y="3137"/>
                  </a:lnTo>
                  <a:lnTo>
                    <a:pt x="1830" y="3113"/>
                  </a:lnTo>
                  <a:lnTo>
                    <a:pt x="1869" y="3092"/>
                  </a:lnTo>
                  <a:lnTo>
                    <a:pt x="1905" y="3073"/>
                  </a:lnTo>
                  <a:lnTo>
                    <a:pt x="1939" y="3056"/>
                  </a:lnTo>
                  <a:lnTo>
                    <a:pt x="1970" y="3043"/>
                  </a:lnTo>
                  <a:lnTo>
                    <a:pt x="1997" y="3031"/>
                  </a:lnTo>
                  <a:lnTo>
                    <a:pt x="2020" y="3022"/>
                  </a:lnTo>
                  <a:lnTo>
                    <a:pt x="2052" y="3011"/>
                  </a:lnTo>
                  <a:lnTo>
                    <a:pt x="2064" y="3007"/>
                  </a:lnTo>
                  <a:lnTo>
                    <a:pt x="2056" y="2890"/>
                  </a:lnTo>
                  <a:lnTo>
                    <a:pt x="2054" y="2777"/>
                  </a:lnTo>
                  <a:lnTo>
                    <a:pt x="2060" y="2670"/>
                  </a:lnTo>
                  <a:lnTo>
                    <a:pt x="2072" y="2568"/>
                  </a:lnTo>
                  <a:lnTo>
                    <a:pt x="2089" y="2470"/>
                  </a:lnTo>
                  <a:lnTo>
                    <a:pt x="2113" y="2377"/>
                  </a:lnTo>
                  <a:lnTo>
                    <a:pt x="2140" y="2289"/>
                  </a:lnTo>
                  <a:lnTo>
                    <a:pt x="2172" y="2206"/>
                  </a:lnTo>
                  <a:lnTo>
                    <a:pt x="2208" y="2127"/>
                  </a:lnTo>
                  <a:lnTo>
                    <a:pt x="2247" y="2053"/>
                  </a:lnTo>
                  <a:lnTo>
                    <a:pt x="2289" y="1983"/>
                  </a:lnTo>
                  <a:lnTo>
                    <a:pt x="2334" y="1917"/>
                  </a:lnTo>
                  <a:lnTo>
                    <a:pt x="2382" y="1856"/>
                  </a:lnTo>
                  <a:lnTo>
                    <a:pt x="2430" y="1799"/>
                  </a:lnTo>
                  <a:lnTo>
                    <a:pt x="2480" y="1745"/>
                  </a:lnTo>
                  <a:lnTo>
                    <a:pt x="2532" y="1695"/>
                  </a:lnTo>
                  <a:lnTo>
                    <a:pt x="2583" y="1649"/>
                  </a:lnTo>
                  <a:lnTo>
                    <a:pt x="2633" y="1607"/>
                  </a:lnTo>
                  <a:lnTo>
                    <a:pt x="2684" y="1568"/>
                  </a:lnTo>
                  <a:lnTo>
                    <a:pt x="2734" y="1534"/>
                  </a:lnTo>
                  <a:lnTo>
                    <a:pt x="2782" y="1501"/>
                  </a:lnTo>
                  <a:lnTo>
                    <a:pt x="2829" y="1473"/>
                  </a:lnTo>
                  <a:lnTo>
                    <a:pt x="2873" y="1447"/>
                  </a:lnTo>
                  <a:lnTo>
                    <a:pt x="2914" y="1425"/>
                  </a:lnTo>
                  <a:lnTo>
                    <a:pt x="2952" y="1405"/>
                  </a:lnTo>
                  <a:lnTo>
                    <a:pt x="2987" y="1390"/>
                  </a:lnTo>
                  <a:lnTo>
                    <a:pt x="3018" y="1375"/>
                  </a:lnTo>
                  <a:lnTo>
                    <a:pt x="3044" y="1365"/>
                  </a:lnTo>
                  <a:lnTo>
                    <a:pt x="3079" y="1350"/>
                  </a:lnTo>
                  <a:lnTo>
                    <a:pt x="3092" y="1346"/>
                  </a:lnTo>
                  <a:lnTo>
                    <a:pt x="3071" y="1303"/>
                  </a:lnTo>
                  <a:lnTo>
                    <a:pt x="3050" y="1260"/>
                  </a:lnTo>
                  <a:lnTo>
                    <a:pt x="3033" y="1216"/>
                  </a:lnTo>
                  <a:lnTo>
                    <a:pt x="3017" y="1172"/>
                  </a:lnTo>
                  <a:lnTo>
                    <a:pt x="3003" y="1128"/>
                  </a:lnTo>
                  <a:lnTo>
                    <a:pt x="2991" y="1083"/>
                  </a:lnTo>
                  <a:lnTo>
                    <a:pt x="2981" y="1038"/>
                  </a:lnTo>
                  <a:lnTo>
                    <a:pt x="2972" y="993"/>
                  </a:lnTo>
                  <a:lnTo>
                    <a:pt x="2966" y="946"/>
                  </a:lnTo>
                  <a:lnTo>
                    <a:pt x="2961" y="901"/>
                  </a:lnTo>
                  <a:lnTo>
                    <a:pt x="2956" y="856"/>
                  </a:lnTo>
                  <a:lnTo>
                    <a:pt x="2954" y="810"/>
                  </a:lnTo>
                  <a:lnTo>
                    <a:pt x="2953" y="764"/>
                  </a:lnTo>
                  <a:lnTo>
                    <a:pt x="2954" y="718"/>
                  </a:lnTo>
                  <a:lnTo>
                    <a:pt x="2955" y="673"/>
                  </a:lnTo>
                  <a:lnTo>
                    <a:pt x="2958" y="628"/>
                  </a:lnTo>
                  <a:lnTo>
                    <a:pt x="2962" y="584"/>
                  </a:lnTo>
                  <a:lnTo>
                    <a:pt x="2967" y="540"/>
                  </a:lnTo>
                  <a:lnTo>
                    <a:pt x="2972" y="496"/>
                  </a:lnTo>
                  <a:lnTo>
                    <a:pt x="2979" y="453"/>
                  </a:lnTo>
                  <a:lnTo>
                    <a:pt x="2987" y="410"/>
                  </a:lnTo>
                  <a:lnTo>
                    <a:pt x="2995" y="369"/>
                  </a:lnTo>
                  <a:lnTo>
                    <a:pt x="3004" y="327"/>
                  </a:lnTo>
                  <a:lnTo>
                    <a:pt x="3014" y="287"/>
                  </a:lnTo>
                  <a:lnTo>
                    <a:pt x="3023" y="247"/>
                  </a:lnTo>
                  <a:lnTo>
                    <a:pt x="3033" y="208"/>
                  </a:lnTo>
                  <a:lnTo>
                    <a:pt x="3044" y="171"/>
                  </a:lnTo>
                  <a:lnTo>
                    <a:pt x="3055" y="135"/>
                  </a:lnTo>
                  <a:lnTo>
                    <a:pt x="3077" y="64"/>
                  </a:lnTo>
                  <a:lnTo>
                    <a:pt x="3099" y="0"/>
                  </a:lnTo>
                  <a:lnTo>
                    <a:pt x="3079" y="13"/>
                  </a:lnTo>
                  <a:lnTo>
                    <a:pt x="3061" y="28"/>
                  </a:lnTo>
                  <a:lnTo>
                    <a:pt x="3043" y="43"/>
                  </a:lnTo>
                  <a:lnTo>
                    <a:pt x="3024" y="60"/>
                  </a:lnTo>
                  <a:lnTo>
                    <a:pt x="3007" y="76"/>
                  </a:lnTo>
                  <a:lnTo>
                    <a:pt x="2990" y="93"/>
                  </a:lnTo>
                  <a:lnTo>
                    <a:pt x="2974" y="111"/>
                  </a:lnTo>
                  <a:lnTo>
                    <a:pt x="2957" y="130"/>
                  </a:lnTo>
                  <a:lnTo>
                    <a:pt x="2941" y="149"/>
                  </a:lnTo>
                  <a:lnTo>
                    <a:pt x="2926" y="169"/>
                  </a:lnTo>
                  <a:lnTo>
                    <a:pt x="2911" y="189"/>
                  </a:lnTo>
                  <a:lnTo>
                    <a:pt x="2897" y="209"/>
                  </a:lnTo>
                  <a:lnTo>
                    <a:pt x="2884" y="232"/>
                  </a:lnTo>
                  <a:lnTo>
                    <a:pt x="2871" y="253"/>
                  </a:lnTo>
                  <a:lnTo>
                    <a:pt x="2858" y="276"/>
                  </a:lnTo>
                  <a:lnTo>
                    <a:pt x="2847" y="299"/>
                  </a:lnTo>
                  <a:lnTo>
                    <a:pt x="2835" y="322"/>
                  </a:lnTo>
                  <a:lnTo>
                    <a:pt x="2825" y="346"/>
                  </a:lnTo>
                  <a:lnTo>
                    <a:pt x="2815" y="371"/>
                  </a:lnTo>
                  <a:lnTo>
                    <a:pt x="2806" y="396"/>
                  </a:lnTo>
                  <a:lnTo>
                    <a:pt x="2798" y="421"/>
                  </a:lnTo>
                  <a:lnTo>
                    <a:pt x="2789" y="447"/>
                  </a:lnTo>
                  <a:lnTo>
                    <a:pt x="2782" y="473"/>
                  </a:lnTo>
                  <a:lnTo>
                    <a:pt x="2776" y="499"/>
                  </a:lnTo>
                  <a:lnTo>
                    <a:pt x="2769" y="527"/>
                  </a:lnTo>
                  <a:lnTo>
                    <a:pt x="2765" y="554"/>
                  </a:lnTo>
                  <a:lnTo>
                    <a:pt x="2761" y="581"/>
                  </a:lnTo>
                  <a:lnTo>
                    <a:pt x="2756" y="609"/>
                  </a:lnTo>
                  <a:lnTo>
                    <a:pt x="2754" y="637"/>
                  </a:lnTo>
                  <a:lnTo>
                    <a:pt x="2752" y="666"/>
                  </a:lnTo>
                  <a:lnTo>
                    <a:pt x="2751" y="694"/>
                  </a:lnTo>
                  <a:lnTo>
                    <a:pt x="2750" y="724"/>
                  </a:lnTo>
                  <a:lnTo>
                    <a:pt x="2751" y="747"/>
                  </a:lnTo>
                  <a:lnTo>
                    <a:pt x="2751" y="769"/>
                  </a:lnTo>
                  <a:lnTo>
                    <a:pt x="2753" y="792"/>
                  </a:lnTo>
                  <a:lnTo>
                    <a:pt x="2754" y="813"/>
                  </a:lnTo>
                  <a:lnTo>
                    <a:pt x="2756" y="836"/>
                  </a:lnTo>
                  <a:lnTo>
                    <a:pt x="2760" y="857"/>
                  </a:lnTo>
                  <a:lnTo>
                    <a:pt x="2763" y="879"/>
                  </a:lnTo>
                  <a:lnTo>
                    <a:pt x="2766" y="900"/>
                  </a:lnTo>
                  <a:lnTo>
                    <a:pt x="2724" y="908"/>
                  </a:lnTo>
                  <a:lnTo>
                    <a:pt x="2682" y="918"/>
                  </a:lnTo>
                  <a:lnTo>
                    <a:pt x="2641" y="930"/>
                  </a:lnTo>
                  <a:lnTo>
                    <a:pt x="2601" y="944"/>
                  </a:lnTo>
                  <a:lnTo>
                    <a:pt x="2561" y="961"/>
                  </a:lnTo>
                  <a:lnTo>
                    <a:pt x="2522" y="978"/>
                  </a:lnTo>
                  <a:lnTo>
                    <a:pt x="2484" y="999"/>
                  </a:lnTo>
                  <a:lnTo>
                    <a:pt x="2448" y="1020"/>
                  </a:lnTo>
                  <a:lnTo>
                    <a:pt x="2411" y="1044"/>
                  </a:lnTo>
                  <a:lnTo>
                    <a:pt x="2376" y="1070"/>
                  </a:lnTo>
                  <a:lnTo>
                    <a:pt x="2342" y="1097"/>
                  </a:lnTo>
                  <a:lnTo>
                    <a:pt x="2308" y="1126"/>
                  </a:lnTo>
                  <a:lnTo>
                    <a:pt x="2276" y="1157"/>
                  </a:lnTo>
                  <a:lnTo>
                    <a:pt x="2246" y="1189"/>
                  </a:lnTo>
                  <a:lnTo>
                    <a:pt x="2215" y="1223"/>
                  </a:lnTo>
                  <a:lnTo>
                    <a:pt x="2187" y="1258"/>
                  </a:lnTo>
                  <a:lnTo>
                    <a:pt x="2159" y="1295"/>
                  </a:lnTo>
                  <a:lnTo>
                    <a:pt x="2133" y="1333"/>
                  </a:lnTo>
                  <a:lnTo>
                    <a:pt x="2108" y="1373"/>
                  </a:lnTo>
                  <a:lnTo>
                    <a:pt x="2086" y="1413"/>
                  </a:lnTo>
                  <a:lnTo>
                    <a:pt x="2064" y="1455"/>
                  </a:lnTo>
                  <a:lnTo>
                    <a:pt x="2044" y="1499"/>
                  </a:lnTo>
                  <a:lnTo>
                    <a:pt x="2024" y="1543"/>
                  </a:lnTo>
                  <a:lnTo>
                    <a:pt x="2007" y="1588"/>
                  </a:lnTo>
                  <a:lnTo>
                    <a:pt x="1991" y="1635"/>
                  </a:lnTo>
                  <a:lnTo>
                    <a:pt x="1977" y="1682"/>
                  </a:lnTo>
                  <a:lnTo>
                    <a:pt x="1965" y="1731"/>
                  </a:lnTo>
                  <a:lnTo>
                    <a:pt x="1954" y="1780"/>
                  </a:lnTo>
                  <a:lnTo>
                    <a:pt x="1944" y="1831"/>
                  </a:lnTo>
                  <a:lnTo>
                    <a:pt x="1938" y="1881"/>
                  </a:lnTo>
                  <a:lnTo>
                    <a:pt x="1932" y="1933"/>
                  </a:lnTo>
                  <a:lnTo>
                    <a:pt x="1928" y="1985"/>
                  </a:lnTo>
                  <a:lnTo>
                    <a:pt x="1863" y="1996"/>
                  </a:lnTo>
                  <a:lnTo>
                    <a:pt x="1800" y="2011"/>
                  </a:lnTo>
                  <a:lnTo>
                    <a:pt x="1736" y="2029"/>
                  </a:lnTo>
                  <a:lnTo>
                    <a:pt x="1674" y="2051"/>
                  </a:lnTo>
                  <a:lnTo>
                    <a:pt x="1614" y="2076"/>
                  </a:lnTo>
                  <a:lnTo>
                    <a:pt x="1554" y="2104"/>
                  </a:lnTo>
                  <a:lnTo>
                    <a:pt x="1496" y="2135"/>
                  </a:lnTo>
                  <a:lnTo>
                    <a:pt x="1440" y="2169"/>
                  </a:lnTo>
                  <a:lnTo>
                    <a:pt x="1385" y="2206"/>
                  </a:lnTo>
                  <a:lnTo>
                    <a:pt x="1331" y="2247"/>
                  </a:lnTo>
                  <a:lnTo>
                    <a:pt x="1279" y="2289"/>
                  </a:lnTo>
                  <a:lnTo>
                    <a:pt x="1228" y="2335"/>
                  </a:lnTo>
                  <a:lnTo>
                    <a:pt x="1181" y="2383"/>
                  </a:lnTo>
                  <a:lnTo>
                    <a:pt x="1133" y="2433"/>
                  </a:lnTo>
                  <a:lnTo>
                    <a:pt x="1089" y="2487"/>
                  </a:lnTo>
                  <a:lnTo>
                    <a:pt x="1046" y="2543"/>
                  </a:lnTo>
                  <a:lnTo>
                    <a:pt x="1006" y="2600"/>
                  </a:lnTo>
                  <a:lnTo>
                    <a:pt x="967" y="2660"/>
                  </a:lnTo>
                  <a:lnTo>
                    <a:pt x="930" y="2722"/>
                  </a:lnTo>
                  <a:lnTo>
                    <a:pt x="896" y="2785"/>
                  </a:lnTo>
                  <a:lnTo>
                    <a:pt x="864" y="2852"/>
                  </a:lnTo>
                  <a:lnTo>
                    <a:pt x="835" y="2919"/>
                  </a:lnTo>
                  <a:lnTo>
                    <a:pt x="808" y="2988"/>
                  </a:lnTo>
                  <a:lnTo>
                    <a:pt x="783" y="3060"/>
                  </a:lnTo>
                  <a:lnTo>
                    <a:pt x="762" y="3132"/>
                  </a:lnTo>
                  <a:lnTo>
                    <a:pt x="742" y="3207"/>
                  </a:lnTo>
                  <a:lnTo>
                    <a:pt x="726" y="3282"/>
                  </a:lnTo>
                  <a:lnTo>
                    <a:pt x="712" y="3359"/>
                  </a:lnTo>
                  <a:lnTo>
                    <a:pt x="701" y="3438"/>
                  </a:lnTo>
                  <a:lnTo>
                    <a:pt x="694" y="3516"/>
                  </a:lnTo>
                  <a:lnTo>
                    <a:pt x="689" y="3597"/>
                  </a:lnTo>
                  <a:lnTo>
                    <a:pt x="688" y="3679"/>
                  </a:lnTo>
                  <a:lnTo>
                    <a:pt x="688" y="3734"/>
                  </a:lnTo>
                  <a:lnTo>
                    <a:pt x="690" y="3787"/>
                  </a:lnTo>
                  <a:lnTo>
                    <a:pt x="694" y="3842"/>
                  </a:lnTo>
                  <a:lnTo>
                    <a:pt x="699" y="3895"/>
                  </a:lnTo>
                  <a:lnTo>
                    <a:pt x="706" y="3949"/>
                  </a:lnTo>
                  <a:lnTo>
                    <a:pt x="713" y="4001"/>
                  </a:lnTo>
                  <a:lnTo>
                    <a:pt x="722" y="4052"/>
                  </a:lnTo>
                  <a:lnTo>
                    <a:pt x="733" y="4103"/>
                  </a:lnTo>
                  <a:lnTo>
                    <a:pt x="692" y="4137"/>
                  </a:lnTo>
                  <a:lnTo>
                    <a:pt x="652" y="4171"/>
                  </a:lnTo>
                  <a:lnTo>
                    <a:pt x="613" y="4206"/>
                  </a:lnTo>
                  <a:lnTo>
                    <a:pt x="574" y="4242"/>
                  </a:lnTo>
                  <a:lnTo>
                    <a:pt x="537" y="4282"/>
                  </a:lnTo>
                  <a:lnTo>
                    <a:pt x="501" y="4321"/>
                  </a:lnTo>
                  <a:lnTo>
                    <a:pt x="466" y="4361"/>
                  </a:lnTo>
                  <a:lnTo>
                    <a:pt x="432" y="4404"/>
                  </a:lnTo>
                  <a:lnTo>
                    <a:pt x="399" y="4448"/>
                  </a:lnTo>
                  <a:lnTo>
                    <a:pt x="368" y="4492"/>
                  </a:lnTo>
                  <a:lnTo>
                    <a:pt x="336" y="4538"/>
                  </a:lnTo>
                  <a:lnTo>
                    <a:pt x="307" y="4585"/>
                  </a:lnTo>
                  <a:lnTo>
                    <a:pt x="279" y="4633"/>
                  </a:lnTo>
                  <a:lnTo>
                    <a:pt x="252" y="4682"/>
                  </a:lnTo>
                  <a:lnTo>
                    <a:pt x="226" y="4732"/>
                  </a:lnTo>
                  <a:lnTo>
                    <a:pt x="201" y="4784"/>
                  </a:lnTo>
                  <a:lnTo>
                    <a:pt x="177" y="4837"/>
                  </a:lnTo>
                  <a:lnTo>
                    <a:pt x="156" y="4889"/>
                  </a:lnTo>
                  <a:lnTo>
                    <a:pt x="135" y="4944"/>
                  </a:lnTo>
                  <a:lnTo>
                    <a:pt x="116" y="4998"/>
                  </a:lnTo>
                  <a:lnTo>
                    <a:pt x="98" y="5054"/>
                  </a:lnTo>
                  <a:lnTo>
                    <a:pt x="81" y="5111"/>
                  </a:lnTo>
                  <a:lnTo>
                    <a:pt x="66" y="5170"/>
                  </a:lnTo>
                  <a:lnTo>
                    <a:pt x="53" y="5228"/>
                  </a:lnTo>
                  <a:lnTo>
                    <a:pt x="40" y="5286"/>
                  </a:lnTo>
                  <a:lnTo>
                    <a:pt x="31" y="5347"/>
                  </a:lnTo>
                  <a:lnTo>
                    <a:pt x="21" y="5407"/>
                  </a:lnTo>
                  <a:lnTo>
                    <a:pt x="13" y="5468"/>
                  </a:lnTo>
                  <a:lnTo>
                    <a:pt x="8" y="5530"/>
                  </a:lnTo>
                  <a:lnTo>
                    <a:pt x="4" y="5591"/>
                  </a:lnTo>
                  <a:lnTo>
                    <a:pt x="1" y="5654"/>
                  </a:lnTo>
                  <a:lnTo>
                    <a:pt x="0" y="5717"/>
                  </a:lnTo>
                  <a:lnTo>
                    <a:pt x="2" y="5816"/>
                  </a:lnTo>
                  <a:lnTo>
                    <a:pt x="9" y="5914"/>
                  </a:lnTo>
                  <a:lnTo>
                    <a:pt x="19" y="6010"/>
                  </a:lnTo>
                  <a:lnTo>
                    <a:pt x="33" y="6104"/>
                  </a:lnTo>
                  <a:lnTo>
                    <a:pt x="50" y="6197"/>
                  </a:lnTo>
                  <a:lnTo>
                    <a:pt x="72" y="6287"/>
                  </a:lnTo>
                  <a:lnTo>
                    <a:pt x="96" y="6376"/>
                  </a:lnTo>
                  <a:lnTo>
                    <a:pt x="125" y="6463"/>
                  </a:lnTo>
                  <a:lnTo>
                    <a:pt x="156" y="6548"/>
                  </a:lnTo>
                  <a:lnTo>
                    <a:pt x="191" y="6630"/>
                  </a:lnTo>
                  <a:lnTo>
                    <a:pt x="229" y="6711"/>
                  </a:lnTo>
                  <a:lnTo>
                    <a:pt x="270" y="6788"/>
                  </a:lnTo>
                  <a:lnTo>
                    <a:pt x="315" y="6863"/>
                  </a:lnTo>
                  <a:lnTo>
                    <a:pt x="361" y="6936"/>
                  </a:lnTo>
                  <a:lnTo>
                    <a:pt x="411" y="7005"/>
                  </a:lnTo>
                  <a:lnTo>
                    <a:pt x="464" y="7071"/>
                  </a:lnTo>
                  <a:lnTo>
                    <a:pt x="519" y="7136"/>
                  </a:lnTo>
                  <a:lnTo>
                    <a:pt x="576" y="7195"/>
                  </a:lnTo>
                  <a:lnTo>
                    <a:pt x="635" y="7252"/>
                  </a:lnTo>
                  <a:lnTo>
                    <a:pt x="697" y="7305"/>
                  </a:lnTo>
                  <a:lnTo>
                    <a:pt x="762" y="7355"/>
                  </a:lnTo>
                  <a:lnTo>
                    <a:pt x="828" y="7402"/>
                  </a:lnTo>
                  <a:lnTo>
                    <a:pt x="896" y="7443"/>
                  </a:lnTo>
                  <a:lnTo>
                    <a:pt x="966" y="7481"/>
                  </a:lnTo>
                  <a:lnTo>
                    <a:pt x="1038" y="7516"/>
                  </a:lnTo>
                  <a:lnTo>
                    <a:pt x="1112" y="7547"/>
                  </a:lnTo>
                  <a:lnTo>
                    <a:pt x="1186" y="7572"/>
                  </a:lnTo>
                  <a:lnTo>
                    <a:pt x="1263" y="7593"/>
                  </a:lnTo>
                  <a:lnTo>
                    <a:pt x="1341" y="7610"/>
                  </a:lnTo>
                  <a:lnTo>
                    <a:pt x="1419" y="7623"/>
                  </a:lnTo>
                  <a:lnTo>
                    <a:pt x="1500" y="7630"/>
                  </a:lnTo>
                  <a:lnTo>
                    <a:pt x="1581" y="7632"/>
                  </a:lnTo>
                  <a:lnTo>
                    <a:pt x="1612" y="7632"/>
                  </a:lnTo>
                  <a:lnTo>
                    <a:pt x="1641" y="7631"/>
                  </a:lnTo>
                  <a:lnTo>
                    <a:pt x="1670" y="7630"/>
                  </a:lnTo>
                  <a:lnTo>
                    <a:pt x="1699" y="7628"/>
                  </a:lnTo>
                  <a:lnTo>
                    <a:pt x="1728" y="7624"/>
                  </a:lnTo>
                  <a:lnTo>
                    <a:pt x="1756" y="7620"/>
                  </a:lnTo>
                  <a:lnTo>
                    <a:pt x="1786" y="7617"/>
                  </a:lnTo>
                  <a:lnTo>
                    <a:pt x="1814" y="7612"/>
                  </a:lnTo>
                  <a:lnTo>
                    <a:pt x="1653" y="7504"/>
                  </a:lnTo>
                  <a:lnTo>
                    <a:pt x="1507" y="7391"/>
                  </a:lnTo>
                  <a:lnTo>
                    <a:pt x="1378" y="7275"/>
                  </a:lnTo>
                  <a:lnTo>
                    <a:pt x="1265" y="7153"/>
                  </a:lnTo>
                  <a:lnTo>
                    <a:pt x="1167" y="7030"/>
                  </a:lnTo>
                  <a:lnTo>
                    <a:pt x="1081" y="6904"/>
                  </a:lnTo>
                  <a:lnTo>
                    <a:pt x="1009" y="6777"/>
                  </a:lnTo>
                  <a:lnTo>
                    <a:pt x="950" y="6647"/>
                  </a:lnTo>
                  <a:lnTo>
                    <a:pt x="901" y="6516"/>
                  </a:lnTo>
                  <a:lnTo>
                    <a:pt x="863" y="6385"/>
                  </a:lnTo>
                  <a:lnTo>
                    <a:pt x="836" y="6256"/>
                  </a:lnTo>
                  <a:lnTo>
                    <a:pt x="818" y="6125"/>
                  </a:lnTo>
                  <a:lnTo>
                    <a:pt x="808" y="5997"/>
                  </a:lnTo>
                  <a:lnTo>
                    <a:pt x="805" y="5870"/>
                  </a:lnTo>
                  <a:lnTo>
                    <a:pt x="810" y="5745"/>
                  </a:lnTo>
                  <a:lnTo>
                    <a:pt x="820" y="5622"/>
                  </a:lnTo>
                  <a:lnTo>
                    <a:pt x="836" y="5505"/>
                  </a:lnTo>
                  <a:lnTo>
                    <a:pt x="857" y="5389"/>
                  </a:lnTo>
                  <a:lnTo>
                    <a:pt x="882" y="5279"/>
                  </a:lnTo>
                  <a:lnTo>
                    <a:pt x="909" y="5173"/>
                  </a:lnTo>
                  <a:lnTo>
                    <a:pt x="938" y="5073"/>
                  </a:lnTo>
                  <a:lnTo>
                    <a:pt x="969" y="4978"/>
                  </a:lnTo>
                  <a:lnTo>
                    <a:pt x="1000" y="4891"/>
                  </a:lnTo>
                  <a:lnTo>
                    <a:pt x="1033" y="4811"/>
                  </a:lnTo>
                  <a:lnTo>
                    <a:pt x="1063" y="4737"/>
                  </a:lnTo>
                  <a:lnTo>
                    <a:pt x="1092" y="4671"/>
                  </a:lnTo>
                  <a:lnTo>
                    <a:pt x="1119" y="4614"/>
                  </a:lnTo>
                  <a:lnTo>
                    <a:pt x="1143" y="4567"/>
                  </a:lnTo>
                  <a:lnTo>
                    <a:pt x="1178" y="4502"/>
                  </a:lnTo>
                  <a:lnTo>
                    <a:pt x="1190" y="4479"/>
                  </a:lnTo>
                  <a:close/>
                </a:path>
              </a:pathLst>
            </a:custGeom>
            <a:solidFill>
              <a:srgbClr val="00A500"/>
            </a:solidFill>
            <a:ln w="9525">
              <a:noFill/>
              <a:round/>
              <a:headEnd/>
              <a:tailEnd/>
            </a:ln>
          </p:spPr>
          <p:txBody>
            <a:bodyPr/>
            <a:lstStyle/>
            <a:p>
              <a:endParaRPr lang="ru-RU"/>
            </a:p>
          </p:txBody>
        </p:sp>
        <p:sp>
          <p:nvSpPr>
            <p:cNvPr id="19475" name="Freeform 240"/>
            <p:cNvSpPr>
              <a:spLocks/>
            </p:cNvSpPr>
            <p:nvPr/>
          </p:nvSpPr>
          <p:spPr bwMode="auto">
            <a:xfrm>
              <a:off x="202" y="1872"/>
              <a:ext cx="1338" cy="2574"/>
            </a:xfrm>
            <a:custGeom>
              <a:avLst/>
              <a:gdLst>
                <a:gd name="T0" fmla="*/ 5 w 5349"/>
                <a:gd name="T1" fmla="*/ 13 h 7721"/>
                <a:gd name="T2" fmla="*/ 4 w 5349"/>
                <a:gd name="T3" fmla="*/ 12 h 7721"/>
                <a:gd name="T4" fmla="*/ 4 w 5349"/>
                <a:gd name="T5" fmla="*/ 11 h 7721"/>
                <a:gd name="T6" fmla="*/ 4 w 5349"/>
                <a:gd name="T7" fmla="*/ 9 h 7721"/>
                <a:gd name="T8" fmla="*/ 4 w 5349"/>
                <a:gd name="T9" fmla="*/ 7 h 7721"/>
                <a:gd name="T10" fmla="*/ 4 w 5349"/>
                <a:gd name="T11" fmla="*/ 6 h 7721"/>
                <a:gd name="T12" fmla="*/ 4 w 5349"/>
                <a:gd name="T13" fmla="*/ 5 h 7721"/>
                <a:gd name="T14" fmla="*/ 3 w 5349"/>
                <a:gd name="T15" fmla="*/ 5 h 7721"/>
                <a:gd name="T16" fmla="*/ 3 w 5349"/>
                <a:gd name="T17" fmla="*/ 4 h 7721"/>
                <a:gd name="T18" fmla="*/ 3 w 5349"/>
                <a:gd name="T19" fmla="*/ 3 h 7721"/>
                <a:gd name="T20" fmla="*/ 3 w 5349"/>
                <a:gd name="T21" fmla="*/ 2 h 7721"/>
                <a:gd name="T22" fmla="*/ 3 w 5349"/>
                <a:gd name="T23" fmla="*/ 1 h 7721"/>
                <a:gd name="T24" fmla="*/ 3 w 5349"/>
                <a:gd name="T25" fmla="*/ 0 h 7721"/>
                <a:gd name="T26" fmla="*/ 3 w 5349"/>
                <a:gd name="T27" fmla="*/ 0 h 7721"/>
                <a:gd name="T28" fmla="*/ 3 w 5349"/>
                <a:gd name="T29" fmla="*/ 0 h 7721"/>
                <a:gd name="T30" fmla="*/ 2 w 5349"/>
                <a:gd name="T31" fmla="*/ 0 h 7721"/>
                <a:gd name="T32" fmla="*/ 2 w 5349"/>
                <a:gd name="T33" fmla="*/ 2 h 7721"/>
                <a:gd name="T34" fmla="*/ 2 w 5349"/>
                <a:gd name="T35" fmla="*/ 3 h 7721"/>
                <a:gd name="T36" fmla="*/ 2 w 5349"/>
                <a:gd name="T37" fmla="*/ 4 h 7721"/>
                <a:gd name="T38" fmla="*/ 2 w 5349"/>
                <a:gd name="T39" fmla="*/ 5 h 7721"/>
                <a:gd name="T40" fmla="*/ 2 w 5349"/>
                <a:gd name="T41" fmla="*/ 6 h 7721"/>
                <a:gd name="T42" fmla="*/ 2 w 5349"/>
                <a:gd name="T43" fmla="*/ 7 h 7721"/>
                <a:gd name="T44" fmla="*/ 2 w 5349"/>
                <a:gd name="T45" fmla="*/ 8 h 7721"/>
                <a:gd name="T46" fmla="*/ 1 w 5349"/>
                <a:gd name="T47" fmla="*/ 11 h 7721"/>
                <a:gd name="T48" fmla="*/ 1 w 5349"/>
                <a:gd name="T49" fmla="*/ 13 h 7721"/>
                <a:gd name="T50" fmla="*/ 1 w 5349"/>
                <a:gd name="T51" fmla="*/ 13 h 7721"/>
                <a:gd name="T52" fmla="*/ 1 w 5349"/>
                <a:gd name="T53" fmla="*/ 14 h 7721"/>
                <a:gd name="T54" fmla="*/ 1 w 5349"/>
                <a:gd name="T55" fmla="*/ 16 h 7721"/>
                <a:gd name="T56" fmla="*/ 1 w 5349"/>
                <a:gd name="T57" fmla="*/ 19 h 7721"/>
                <a:gd name="T58" fmla="*/ 0 w 5349"/>
                <a:gd name="T59" fmla="*/ 21 h 7721"/>
                <a:gd name="T60" fmla="*/ 0 w 5349"/>
                <a:gd name="T61" fmla="*/ 24 h 7721"/>
                <a:gd name="T62" fmla="*/ 0 w 5349"/>
                <a:gd name="T63" fmla="*/ 27 h 7721"/>
                <a:gd name="T64" fmla="*/ 1 w 5349"/>
                <a:gd name="T65" fmla="*/ 31 h 7721"/>
                <a:gd name="T66" fmla="*/ 1 w 5349"/>
                <a:gd name="T67" fmla="*/ 32 h 7721"/>
                <a:gd name="T68" fmla="*/ 1 w 5349"/>
                <a:gd name="T69" fmla="*/ 31 h 7721"/>
                <a:gd name="T70" fmla="*/ 2 w 5349"/>
                <a:gd name="T71" fmla="*/ 31 h 7721"/>
                <a:gd name="T72" fmla="*/ 2 w 5349"/>
                <a:gd name="T73" fmla="*/ 30 h 7721"/>
                <a:gd name="T74" fmla="*/ 2 w 5349"/>
                <a:gd name="T75" fmla="*/ 30 h 7721"/>
                <a:gd name="T76" fmla="*/ 3 w 5349"/>
                <a:gd name="T77" fmla="*/ 31 h 7721"/>
                <a:gd name="T78" fmla="*/ 3 w 5349"/>
                <a:gd name="T79" fmla="*/ 30 h 7721"/>
                <a:gd name="T80" fmla="*/ 3 w 5349"/>
                <a:gd name="T81" fmla="*/ 30 h 7721"/>
                <a:gd name="T82" fmla="*/ 4 w 5349"/>
                <a:gd name="T83" fmla="*/ 30 h 7721"/>
                <a:gd name="T84" fmla="*/ 4 w 5349"/>
                <a:gd name="T85" fmla="*/ 30 h 7721"/>
                <a:gd name="T86" fmla="*/ 4 w 5349"/>
                <a:gd name="T87" fmla="*/ 30 h 7721"/>
                <a:gd name="T88" fmla="*/ 4 w 5349"/>
                <a:gd name="T89" fmla="*/ 30 h 7721"/>
                <a:gd name="T90" fmla="*/ 5 w 5349"/>
                <a:gd name="T91" fmla="*/ 29 h 7721"/>
                <a:gd name="T92" fmla="*/ 5 w 5349"/>
                <a:gd name="T93" fmla="*/ 27 h 7721"/>
                <a:gd name="T94" fmla="*/ 5 w 5349"/>
                <a:gd name="T95" fmla="*/ 25 h 7721"/>
                <a:gd name="T96" fmla="*/ 5 w 5349"/>
                <a:gd name="T97" fmla="*/ 24 h 7721"/>
                <a:gd name="T98" fmla="*/ 5 w 5349"/>
                <a:gd name="T99" fmla="*/ 23 h 7721"/>
                <a:gd name="T100" fmla="*/ 5 w 5349"/>
                <a:gd name="T101" fmla="*/ 22 h 7721"/>
                <a:gd name="T102" fmla="*/ 5 w 5349"/>
                <a:gd name="T103" fmla="*/ 21 h 7721"/>
                <a:gd name="T104" fmla="*/ 5 w 5349"/>
                <a:gd name="T105" fmla="*/ 20 h 7721"/>
                <a:gd name="T106" fmla="*/ 5 w 5349"/>
                <a:gd name="T107" fmla="*/ 18 h 7721"/>
                <a:gd name="T108" fmla="*/ 5 w 5349"/>
                <a:gd name="T109" fmla="*/ 17 h 7721"/>
                <a:gd name="T110" fmla="*/ 5 w 5349"/>
                <a:gd name="T111" fmla="*/ 16 h 7721"/>
                <a:gd name="T112" fmla="*/ 5 w 5349"/>
                <a:gd name="T113" fmla="*/ 15 h 77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49"/>
                <a:gd name="T172" fmla="*/ 0 h 7721"/>
                <a:gd name="T173" fmla="*/ 5349 w 5349"/>
                <a:gd name="T174" fmla="*/ 7721 h 77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49" h="7721">
                  <a:moveTo>
                    <a:pt x="4518" y="3639"/>
                  </a:moveTo>
                  <a:lnTo>
                    <a:pt x="4512" y="3576"/>
                  </a:lnTo>
                  <a:lnTo>
                    <a:pt x="4504" y="3515"/>
                  </a:lnTo>
                  <a:lnTo>
                    <a:pt x="4494" y="3453"/>
                  </a:lnTo>
                  <a:lnTo>
                    <a:pt x="4482" y="3392"/>
                  </a:lnTo>
                  <a:lnTo>
                    <a:pt x="4468" y="3332"/>
                  </a:lnTo>
                  <a:lnTo>
                    <a:pt x="4453" y="3273"/>
                  </a:lnTo>
                  <a:lnTo>
                    <a:pt x="4435" y="3215"/>
                  </a:lnTo>
                  <a:lnTo>
                    <a:pt x="4416" y="3158"/>
                  </a:lnTo>
                  <a:lnTo>
                    <a:pt x="4394" y="3103"/>
                  </a:lnTo>
                  <a:lnTo>
                    <a:pt x="4372" y="3049"/>
                  </a:lnTo>
                  <a:lnTo>
                    <a:pt x="4348" y="2995"/>
                  </a:lnTo>
                  <a:lnTo>
                    <a:pt x="4322" y="2943"/>
                  </a:lnTo>
                  <a:lnTo>
                    <a:pt x="4294" y="2893"/>
                  </a:lnTo>
                  <a:lnTo>
                    <a:pt x="4265" y="2843"/>
                  </a:lnTo>
                  <a:lnTo>
                    <a:pt x="4235" y="2795"/>
                  </a:lnTo>
                  <a:lnTo>
                    <a:pt x="4202" y="2749"/>
                  </a:lnTo>
                  <a:lnTo>
                    <a:pt x="4213" y="2704"/>
                  </a:lnTo>
                  <a:lnTo>
                    <a:pt x="4222" y="2659"/>
                  </a:lnTo>
                  <a:lnTo>
                    <a:pt x="4230" y="2612"/>
                  </a:lnTo>
                  <a:lnTo>
                    <a:pt x="4237" y="2565"/>
                  </a:lnTo>
                  <a:lnTo>
                    <a:pt x="4242" y="2519"/>
                  </a:lnTo>
                  <a:lnTo>
                    <a:pt x="4245" y="2470"/>
                  </a:lnTo>
                  <a:lnTo>
                    <a:pt x="4248" y="2421"/>
                  </a:lnTo>
                  <a:lnTo>
                    <a:pt x="4249" y="2372"/>
                  </a:lnTo>
                  <a:lnTo>
                    <a:pt x="4248" y="2311"/>
                  </a:lnTo>
                  <a:lnTo>
                    <a:pt x="4243" y="2249"/>
                  </a:lnTo>
                  <a:lnTo>
                    <a:pt x="4238" y="2188"/>
                  </a:lnTo>
                  <a:lnTo>
                    <a:pt x="4229" y="2127"/>
                  </a:lnTo>
                  <a:lnTo>
                    <a:pt x="4218" y="2069"/>
                  </a:lnTo>
                  <a:lnTo>
                    <a:pt x="4207" y="2011"/>
                  </a:lnTo>
                  <a:lnTo>
                    <a:pt x="4191" y="1954"/>
                  </a:lnTo>
                  <a:lnTo>
                    <a:pt x="4174" y="1898"/>
                  </a:lnTo>
                  <a:lnTo>
                    <a:pt x="4155" y="1843"/>
                  </a:lnTo>
                  <a:lnTo>
                    <a:pt x="4134" y="1791"/>
                  </a:lnTo>
                  <a:lnTo>
                    <a:pt x="4111" y="1739"/>
                  </a:lnTo>
                  <a:lnTo>
                    <a:pt x="4087" y="1689"/>
                  </a:lnTo>
                  <a:lnTo>
                    <a:pt x="4060" y="1640"/>
                  </a:lnTo>
                  <a:lnTo>
                    <a:pt x="4032" y="1593"/>
                  </a:lnTo>
                  <a:lnTo>
                    <a:pt x="4001" y="1547"/>
                  </a:lnTo>
                  <a:lnTo>
                    <a:pt x="3970" y="1503"/>
                  </a:lnTo>
                  <a:lnTo>
                    <a:pt x="3937" y="1461"/>
                  </a:lnTo>
                  <a:lnTo>
                    <a:pt x="3902" y="1420"/>
                  </a:lnTo>
                  <a:lnTo>
                    <a:pt x="3866" y="1382"/>
                  </a:lnTo>
                  <a:lnTo>
                    <a:pt x="3829" y="1347"/>
                  </a:lnTo>
                  <a:lnTo>
                    <a:pt x="3790" y="1312"/>
                  </a:lnTo>
                  <a:lnTo>
                    <a:pt x="3749" y="1280"/>
                  </a:lnTo>
                  <a:lnTo>
                    <a:pt x="3708" y="1249"/>
                  </a:lnTo>
                  <a:lnTo>
                    <a:pt x="3664" y="1222"/>
                  </a:lnTo>
                  <a:lnTo>
                    <a:pt x="3621" y="1197"/>
                  </a:lnTo>
                  <a:lnTo>
                    <a:pt x="3576" y="1173"/>
                  </a:lnTo>
                  <a:lnTo>
                    <a:pt x="3530" y="1153"/>
                  </a:lnTo>
                  <a:lnTo>
                    <a:pt x="3483" y="1135"/>
                  </a:lnTo>
                  <a:lnTo>
                    <a:pt x="3435" y="1120"/>
                  </a:lnTo>
                  <a:lnTo>
                    <a:pt x="3387" y="1106"/>
                  </a:lnTo>
                  <a:lnTo>
                    <a:pt x="3337" y="1096"/>
                  </a:lnTo>
                  <a:lnTo>
                    <a:pt x="3287" y="1089"/>
                  </a:lnTo>
                  <a:lnTo>
                    <a:pt x="3295" y="1058"/>
                  </a:lnTo>
                  <a:lnTo>
                    <a:pt x="3301" y="1027"/>
                  </a:lnTo>
                  <a:lnTo>
                    <a:pt x="3307" y="996"/>
                  </a:lnTo>
                  <a:lnTo>
                    <a:pt x="3312" y="964"/>
                  </a:lnTo>
                  <a:lnTo>
                    <a:pt x="3316" y="932"/>
                  </a:lnTo>
                  <a:lnTo>
                    <a:pt x="3319" y="900"/>
                  </a:lnTo>
                  <a:lnTo>
                    <a:pt x="3320" y="866"/>
                  </a:lnTo>
                  <a:lnTo>
                    <a:pt x="3321" y="833"/>
                  </a:lnTo>
                  <a:lnTo>
                    <a:pt x="3320" y="790"/>
                  </a:lnTo>
                  <a:lnTo>
                    <a:pt x="3317" y="747"/>
                  </a:lnTo>
                  <a:lnTo>
                    <a:pt x="3312" y="706"/>
                  </a:lnTo>
                  <a:lnTo>
                    <a:pt x="3307" y="665"/>
                  </a:lnTo>
                  <a:lnTo>
                    <a:pt x="3299" y="625"/>
                  </a:lnTo>
                  <a:lnTo>
                    <a:pt x="3290" y="585"/>
                  </a:lnTo>
                  <a:lnTo>
                    <a:pt x="3279" y="547"/>
                  </a:lnTo>
                  <a:lnTo>
                    <a:pt x="3267" y="509"/>
                  </a:lnTo>
                  <a:lnTo>
                    <a:pt x="3253" y="472"/>
                  </a:lnTo>
                  <a:lnTo>
                    <a:pt x="3238" y="436"/>
                  </a:lnTo>
                  <a:lnTo>
                    <a:pt x="3220" y="402"/>
                  </a:lnTo>
                  <a:lnTo>
                    <a:pt x="3203" y="367"/>
                  </a:lnTo>
                  <a:lnTo>
                    <a:pt x="3184" y="335"/>
                  </a:lnTo>
                  <a:lnTo>
                    <a:pt x="3163" y="303"/>
                  </a:lnTo>
                  <a:lnTo>
                    <a:pt x="3142" y="273"/>
                  </a:lnTo>
                  <a:lnTo>
                    <a:pt x="3119" y="244"/>
                  </a:lnTo>
                  <a:lnTo>
                    <a:pt x="3095" y="216"/>
                  </a:lnTo>
                  <a:lnTo>
                    <a:pt x="3070" y="190"/>
                  </a:lnTo>
                  <a:lnTo>
                    <a:pt x="3044" y="166"/>
                  </a:lnTo>
                  <a:lnTo>
                    <a:pt x="3017" y="142"/>
                  </a:lnTo>
                  <a:lnTo>
                    <a:pt x="2989" y="121"/>
                  </a:lnTo>
                  <a:lnTo>
                    <a:pt x="2960" y="101"/>
                  </a:lnTo>
                  <a:lnTo>
                    <a:pt x="2931" y="82"/>
                  </a:lnTo>
                  <a:lnTo>
                    <a:pt x="2901" y="65"/>
                  </a:lnTo>
                  <a:lnTo>
                    <a:pt x="2869" y="51"/>
                  </a:lnTo>
                  <a:lnTo>
                    <a:pt x="2837" y="38"/>
                  </a:lnTo>
                  <a:lnTo>
                    <a:pt x="2805" y="26"/>
                  </a:lnTo>
                  <a:lnTo>
                    <a:pt x="2771" y="18"/>
                  </a:lnTo>
                  <a:lnTo>
                    <a:pt x="2738" y="9"/>
                  </a:lnTo>
                  <a:lnTo>
                    <a:pt x="2703" y="5"/>
                  </a:lnTo>
                  <a:lnTo>
                    <a:pt x="2669" y="1"/>
                  </a:lnTo>
                  <a:lnTo>
                    <a:pt x="2633" y="0"/>
                  </a:lnTo>
                  <a:lnTo>
                    <a:pt x="2610" y="1"/>
                  </a:lnTo>
                  <a:lnTo>
                    <a:pt x="2588" y="2"/>
                  </a:lnTo>
                  <a:lnTo>
                    <a:pt x="2565" y="5"/>
                  </a:lnTo>
                  <a:lnTo>
                    <a:pt x="2542" y="7"/>
                  </a:lnTo>
                  <a:lnTo>
                    <a:pt x="2520" y="12"/>
                  </a:lnTo>
                  <a:lnTo>
                    <a:pt x="2498" y="16"/>
                  </a:lnTo>
                  <a:lnTo>
                    <a:pt x="2476" y="22"/>
                  </a:lnTo>
                  <a:lnTo>
                    <a:pt x="2455" y="28"/>
                  </a:lnTo>
                  <a:lnTo>
                    <a:pt x="2434" y="37"/>
                  </a:lnTo>
                  <a:lnTo>
                    <a:pt x="2413" y="44"/>
                  </a:lnTo>
                  <a:lnTo>
                    <a:pt x="2392" y="53"/>
                  </a:lnTo>
                  <a:lnTo>
                    <a:pt x="2372" y="63"/>
                  </a:lnTo>
                  <a:lnTo>
                    <a:pt x="2352" y="74"/>
                  </a:lnTo>
                  <a:lnTo>
                    <a:pt x="2333" y="84"/>
                  </a:lnTo>
                  <a:lnTo>
                    <a:pt x="2313" y="96"/>
                  </a:lnTo>
                  <a:lnTo>
                    <a:pt x="2294" y="109"/>
                  </a:lnTo>
                  <a:lnTo>
                    <a:pt x="2272" y="173"/>
                  </a:lnTo>
                  <a:lnTo>
                    <a:pt x="2250" y="244"/>
                  </a:lnTo>
                  <a:lnTo>
                    <a:pt x="2239" y="280"/>
                  </a:lnTo>
                  <a:lnTo>
                    <a:pt x="2228" y="317"/>
                  </a:lnTo>
                  <a:lnTo>
                    <a:pt x="2218" y="356"/>
                  </a:lnTo>
                  <a:lnTo>
                    <a:pt x="2209" y="396"/>
                  </a:lnTo>
                  <a:lnTo>
                    <a:pt x="2199" y="436"/>
                  </a:lnTo>
                  <a:lnTo>
                    <a:pt x="2190" y="478"/>
                  </a:lnTo>
                  <a:lnTo>
                    <a:pt x="2182" y="519"/>
                  </a:lnTo>
                  <a:lnTo>
                    <a:pt x="2174" y="562"/>
                  </a:lnTo>
                  <a:lnTo>
                    <a:pt x="2167" y="605"/>
                  </a:lnTo>
                  <a:lnTo>
                    <a:pt x="2162" y="649"/>
                  </a:lnTo>
                  <a:lnTo>
                    <a:pt x="2157" y="693"/>
                  </a:lnTo>
                  <a:lnTo>
                    <a:pt x="2153" y="737"/>
                  </a:lnTo>
                  <a:lnTo>
                    <a:pt x="2150" y="782"/>
                  </a:lnTo>
                  <a:lnTo>
                    <a:pt x="2149" y="827"/>
                  </a:lnTo>
                  <a:lnTo>
                    <a:pt x="2148" y="873"/>
                  </a:lnTo>
                  <a:lnTo>
                    <a:pt x="2149" y="919"/>
                  </a:lnTo>
                  <a:lnTo>
                    <a:pt x="2151" y="965"/>
                  </a:lnTo>
                  <a:lnTo>
                    <a:pt x="2156" y="1010"/>
                  </a:lnTo>
                  <a:lnTo>
                    <a:pt x="2161" y="1055"/>
                  </a:lnTo>
                  <a:lnTo>
                    <a:pt x="2167" y="1102"/>
                  </a:lnTo>
                  <a:lnTo>
                    <a:pt x="2176" y="1147"/>
                  </a:lnTo>
                  <a:lnTo>
                    <a:pt x="2186" y="1192"/>
                  </a:lnTo>
                  <a:lnTo>
                    <a:pt x="2198" y="1237"/>
                  </a:lnTo>
                  <a:lnTo>
                    <a:pt x="2212" y="1281"/>
                  </a:lnTo>
                  <a:lnTo>
                    <a:pt x="2228" y="1325"/>
                  </a:lnTo>
                  <a:lnTo>
                    <a:pt x="2245" y="1369"/>
                  </a:lnTo>
                  <a:lnTo>
                    <a:pt x="2266" y="1412"/>
                  </a:lnTo>
                  <a:lnTo>
                    <a:pt x="2287" y="1455"/>
                  </a:lnTo>
                  <a:lnTo>
                    <a:pt x="2274" y="1459"/>
                  </a:lnTo>
                  <a:lnTo>
                    <a:pt x="2239" y="1474"/>
                  </a:lnTo>
                  <a:lnTo>
                    <a:pt x="2213" y="1484"/>
                  </a:lnTo>
                  <a:lnTo>
                    <a:pt x="2182" y="1499"/>
                  </a:lnTo>
                  <a:lnTo>
                    <a:pt x="2147" y="1514"/>
                  </a:lnTo>
                  <a:lnTo>
                    <a:pt x="2109" y="1534"/>
                  </a:lnTo>
                  <a:lnTo>
                    <a:pt x="2068" y="1556"/>
                  </a:lnTo>
                  <a:lnTo>
                    <a:pt x="2024" y="1582"/>
                  </a:lnTo>
                  <a:lnTo>
                    <a:pt x="1977" y="1610"/>
                  </a:lnTo>
                  <a:lnTo>
                    <a:pt x="1929" y="1643"/>
                  </a:lnTo>
                  <a:lnTo>
                    <a:pt x="1879" y="1677"/>
                  </a:lnTo>
                  <a:lnTo>
                    <a:pt x="1828" y="1716"/>
                  </a:lnTo>
                  <a:lnTo>
                    <a:pt x="1778" y="1758"/>
                  </a:lnTo>
                  <a:lnTo>
                    <a:pt x="1727" y="1804"/>
                  </a:lnTo>
                  <a:lnTo>
                    <a:pt x="1675" y="1854"/>
                  </a:lnTo>
                  <a:lnTo>
                    <a:pt x="1625" y="1908"/>
                  </a:lnTo>
                  <a:lnTo>
                    <a:pt x="1577" y="1965"/>
                  </a:lnTo>
                  <a:lnTo>
                    <a:pt x="1529" y="2026"/>
                  </a:lnTo>
                  <a:lnTo>
                    <a:pt x="1484" y="2092"/>
                  </a:lnTo>
                  <a:lnTo>
                    <a:pt x="1442" y="2162"/>
                  </a:lnTo>
                  <a:lnTo>
                    <a:pt x="1403" y="2236"/>
                  </a:lnTo>
                  <a:lnTo>
                    <a:pt x="1367" y="2315"/>
                  </a:lnTo>
                  <a:lnTo>
                    <a:pt x="1335" y="2398"/>
                  </a:lnTo>
                  <a:lnTo>
                    <a:pt x="1308" y="2486"/>
                  </a:lnTo>
                  <a:lnTo>
                    <a:pt x="1284" y="2579"/>
                  </a:lnTo>
                  <a:lnTo>
                    <a:pt x="1267" y="2677"/>
                  </a:lnTo>
                  <a:lnTo>
                    <a:pt x="1255" y="2779"/>
                  </a:lnTo>
                  <a:lnTo>
                    <a:pt x="1249" y="2886"/>
                  </a:lnTo>
                  <a:lnTo>
                    <a:pt x="1251" y="2999"/>
                  </a:lnTo>
                  <a:lnTo>
                    <a:pt x="1259" y="3116"/>
                  </a:lnTo>
                  <a:lnTo>
                    <a:pt x="1247" y="3120"/>
                  </a:lnTo>
                  <a:lnTo>
                    <a:pt x="1215" y="3131"/>
                  </a:lnTo>
                  <a:lnTo>
                    <a:pt x="1192" y="3140"/>
                  </a:lnTo>
                  <a:lnTo>
                    <a:pt x="1165" y="3152"/>
                  </a:lnTo>
                  <a:lnTo>
                    <a:pt x="1134" y="3165"/>
                  </a:lnTo>
                  <a:lnTo>
                    <a:pt x="1100" y="3182"/>
                  </a:lnTo>
                  <a:lnTo>
                    <a:pt x="1064" y="3201"/>
                  </a:lnTo>
                  <a:lnTo>
                    <a:pt x="1025" y="3222"/>
                  </a:lnTo>
                  <a:lnTo>
                    <a:pt x="984" y="3246"/>
                  </a:lnTo>
                  <a:lnTo>
                    <a:pt x="942" y="3273"/>
                  </a:lnTo>
                  <a:lnTo>
                    <a:pt x="897" y="3303"/>
                  </a:lnTo>
                  <a:lnTo>
                    <a:pt x="853" y="3336"/>
                  </a:lnTo>
                  <a:lnTo>
                    <a:pt x="809" y="3373"/>
                  </a:lnTo>
                  <a:lnTo>
                    <a:pt x="763" y="3414"/>
                  </a:lnTo>
                  <a:lnTo>
                    <a:pt x="719" y="3456"/>
                  </a:lnTo>
                  <a:lnTo>
                    <a:pt x="676" y="3504"/>
                  </a:lnTo>
                  <a:lnTo>
                    <a:pt x="634" y="3554"/>
                  </a:lnTo>
                  <a:lnTo>
                    <a:pt x="593" y="3609"/>
                  </a:lnTo>
                  <a:lnTo>
                    <a:pt x="555" y="3667"/>
                  </a:lnTo>
                  <a:lnTo>
                    <a:pt x="519" y="3729"/>
                  </a:lnTo>
                  <a:lnTo>
                    <a:pt x="486" y="3794"/>
                  </a:lnTo>
                  <a:lnTo>
                    <a:pt x="456" y="3864"/>
                  </a:lnTo>
                  <a:lnTo>
                    <a:pt x="430" y="3939"/>
                  </a:lnTo>
                  <a:lnTo>
                    <a:pt x="408" y="4017"/>
                  </a:lnTo>
                  <a:lnTo>
                    <a:pt x="391" y="4101"/>
                  </a:lnTo>
                  <a:lnTo>
                    <a:pt x="378" y="4189"/>
                  </a:lnTo>
                  <a:lnTo>
                    <a:pt x="371" y="4281"/>
                  </a:lnTo>
                  <a:lnTo>
                    <a:pt x="369" y="4379"/>
                  </a:lnTo>
                  <a:lnTo>
                    <a:pt x="375" y="4481"/>
                  </a:lnTo>
                  <a:lnTo>
                    <a:pt x="385" y="4588"/>
                  </a:lnTo>
                  <a:lnTo>
                    <a:pt x="373" y="4611"/>
                  </a:lnTo>
                  <a:lnTo>
                    <a:pt x="338" y="4676"/>
                  </a:lnTo>
                  <a:lnTo>
                    <a:pt x="314" y="4723"/>
                  </a:lnTo>
                  <a:lnTo>
                    <a:pt x="287" y="4780"/>
                  </a:lnTo>
                  <a:lnTo>
                    <a:pt x="258" y="4846"/>
                  </a:lnTo>
                  <a:lnTo>
                    <a:pt x="228" y="4920"/>
                  </a:lnTo>
                  <a:lnTo>
                    <a:pt x="195" y="5000"/>
                  </a:lnTo>
                  <a:lnTo>
                    <a:pt x="164" y="5087"/>
                  </a:lnTo>
                  <a:lnTo>
                    <a:pt x="133" y="5182"/>
                  </a:lnTo>
                  <a:lnTo>
                    <a:pt x="104" y="5282"/>
                  </a:lnTo>
                  <a:lnTo>
                    <a:pt x="77" y="5388"/>
                  </a:lnTo>
                  <a:lnTo>
                    <a:pt x="52" y="5498"/>
                  </a:lnTo>
                  <a:lnTo>
                    <a:pt x="31" y="5614"/>
                  </a:lnTo>
                  <a:lnTo>
                    <a:pt x="15" y="5731"/>
                  </a:lnTo>
                  <a:lnTo>
                    <a:pt x="5" y="5854"/>
                  </a:lnTo>
                  <a:lnTo>
                    <a:pt x="0" y="5979"/>
                  </a:lnTo>
                  <a:lnTo>
                    <a:pt x="3" y="6106"/>
                  </a:lnTo>
                  <a:lnTo>
                    <a:pt x="13" y="6234"/>
                  </a:lnTo>
                  <a:lnTo>
                    <a:pt x="31" y="6365"/>
                  </a:lnTo>
                  <a:lnTo>
                    <a:pt x="58" y="6494"/>
                  </a:lnTo>
                  <a:lnTo>
                    <a:pt x="96" y="6625"/>
                  </a:lnTo>
                  <a:lnTo>
                    <a:pt x="145" y="6756"/>
                  </a:lnTo>
                  <a:lnTo>
                    <a:pt x="204" y="6886"/>
                  </a:lnTo>
                  <a:lnTo>
                    <a:pt x="276" y="7013"/>
                  </a:lnTo>
                  <a:lnTo>
                    <a:pt x="362" y="7139"/>
                  </a:lnTo>
                  <a:lnTo>
                    <a:pt x="460" y="7262"/>
                  </a:lnTo>
                  <a:lnTo>
                    <a:pt x="573" y="7384"/>
                  </a:lnTo>
                  <a:lnTo>
                    <a:pt x="702" y="7500"/>
                  </a:lnTo>
                  <a:lnTo>
                    <a:pt x="848" y="7613"/>
                  </a:lnTo>
                  <a:lnTo>
                    <a:pt x="1009" y="7721"/>
                  </a:lnTo>
                  <a:lnTo>
                    <a:pt x="1039" y="7715"/>
                  </a:lnTo>
                  <a:lnTo>
                    <a:pt x="1069" y="7708"/>
                  </a:lnTo>
                  <a:lnTo>
                    <a:pt x="1099" y="7701"/>
                  </a:lnTo>
                  <a:lnTo>
                    <a:pt x="1130" y="7694"/>
                  </a:lnTo>
                  <a:lnTo>
                    <a:pt x="1159" y="7686"/>
                  </a:lnTo>
                  <a:lnTo>
                    <a:pt x="1188" y="7676"/>
                  </a:lnTo>
                  <a:lnTo>
                    <a:pt x="1217" y="7666"/>
                  </a:lnTo>
                  <a:lnTo>
                    <a:pt x="1246" y="7656"/>
                  </a:lnTo>
                  <a:lnTo>
                    <a:pt x="1275" y="7644"/>
                  </a:lnTo>
                  <a:lnTo>
                    <a:pt x="1303" y="7632"/>
                  </a:lnTo>
                  <a:lnTo>
                    <a:pt x="1332" y="7620"/>
                  </a:lnTo>
                  <a:lnTo>
                    <a:pt x="1360" y="7607"/>
                  </a:lnTo>
                  <a:lnTo>
                    <a:pt x="1387" y="7593"/>
                  </a:lnTo>
                  <a:lnTo>
                    <a:pt x="1415" y="7579"/>
                  </a:lnTo>
                  <a:lnTo>
                    <a:pt x="1442" y="7564"/>
                  </a:lnTo>
                  <a:lnTo>
                    <a:pt x="1469" y="7549"/>
                  </a:lnTo>
                  <a:lnTo>
                    <a:pt x="1522" y="7516"/>
                  </a:lnTo>
                  <a:lnTo>
                    <a:pt x="1573" y="7481"/>
                  </a:lnTo>
                  <a:lnTo>
                    <a:pt x="1623" y="7443"/>
                  </a:lnTo>
                  <a:lnTo>
                    <a:pt x="1673" y="7404"/>
                  </a:lnTo>
                  <a:lnTo>
                    <a:pt x="1720" y="7362"/>
                  </a:lnTo>
                  <a:lnTo>
                    <a:pt x="1767" y="7318"/>
                  </a:lnTo>
                  <a:lnTo>
                    <a:pt x="1812" y="7273"/>
                  </a:lnTo>
                  <a:lnTo>
                    <a:pt x="1856" y="7226"/>
                  </a:lnTo>
                  <a:lnTo>
                    <a:pt x="1895" y="7252"/>
                  </a:lnTo>
                  <a:lnTo>
                    <a:pt x="1936" y="7275"/>
                  </a:lnTo>
                  <a:lnTo>
                    <a:pt x="1977" y="7299"/>
                  </a:lnTo>
                  <a:lnTo>
                    <a:pt x="2018" y="7321"/>
                  </a:lnTo>
                  <a:lnTo>
                    <a:pt x="2062" y="7341"/>
                  </a:lnTo>
                  <a:lnTo>
                    <a:pt x="2104" y="7359"/>
                  </a:lnTo>
                  <a:lnTo>
                    <a:pt x="2148" y="7376"/>
                  </a:lnTo>
                  <a:lnTo>
                    <a:pt x="2192" y="7391"/>
                  </a:lnTo>
                  <a:lnTo>
                    <a:pt x="2237" y="7405"/>
                  </a:lnTo>
                  <a:lnTo>
                    <a:pt x="2282" y="7417"/>
                  </a:lnTo>
                  <a:lnTo>
                    <a:pt x="2328" y="7426"/>
                  </a:lnTo>
                  <a:lnTo>
                    <a:pt x="2375" y="7435"/>
                  </a:lnTo>
                  <a:lnTo>
                    <a:pt x="2421" y="7442"/>
                  </a:lnTo>
                  <a:lnTo>
                    <a:pt x="2469" y="7447"/>
                  </a:lnTo>
                  <a:lnTo>
                    <a:pt x="2516" y="7449"/>
                  </a:lnTo>
                  <a:lnTo>
                    <a:pt x="2564" y="7450"/>
                  </a:lnTo>
                  <a:lnTo>
                    <a:pt x="2612" y="7449"/>
                  </a:lnTo>
                  <a:lnTo>
                    <a:pt x="2660" y="7447"/>
                  </a:lnTo>
                  <a:lnTo>
                    <a:pt x="2706" y="7442"/>
                  </a:lnTo>
                  <a:lnTo>
                    <a:pt x="2754" y="7435"/>
                  </a:lnTo>
                  <a:lnTo>
                    <a:pt x="2800" y="7426"/>
                  </a:lnTo>
                  <a:lnTo>
                    <a:pt x="2846" y="7417"/>
                  </a:lnTo>
                  <a:lnTo>
                    <a:pt x="2891" y="7405"/>
                  </a:lnTo>
                  <a:lnTo>
                    <a:pt x="2935" y="7392"/>
                  </a:lnTo>
                  <a:lnTo>
                    <a:pt x="2980" y="7376"/>
                  </a:lnTo>
                  <a:lnTo>
                    <a:pt x="3024" y="7360"/>
                  </a:lnTo>
                  <a:lnTo>
                    <a:pt x="3066" y="7341"/>
                  </a:lnTo>
                  <a:lnTo>
                    <a:pt x="3109" y="7321"/>
                  </a:lnTo>
                  <a:lnTo>
                    <a:pt x="3150" y="7299"/>
                  </a:lnTo>
                  <a:lnTo>
                    <a:pt x="3191" y="7277"/>
                  </a:lnTo>
                  <a:lnTo>
                    <a:pt x="3231" y="7252"/>
                  </a:lnTo>
                  <a:lnTo>
                    <a:pt x="3271" y="7226"/>
                  </a:lnTo>
                  <a:lnTo>
                    <a:pt x="3303" y="7247"/>
                  </a:lnTo>
                  <a:lnTo>
                    <a:pt x="3335" y="7267"/>
                  </a:lnTo>
                  <a:lnTo>
                    <a:pt x="3367" y="7286"/>
                  </a:lnTo>
                  <a:lnTo>
                    <a:pt x="3401" y="7303"/>
                  </a:lnTo>
                  <a:lnTo>
                    <a:pt x="3434" y="7319"/>
                  </a:lnTo>
                  <a:lnTo>
                    <a:pt x="3469" y="7335"/>
                  </a:lnTo>
                  <a:lnTo>
                    <a:pt x="3503" y="7348"/>
                  </a:lnTo>
                  <a:lnTo>
                    <a:pt x="3539" y="7361"/>
                  </a:lnTo>
                  <a:lnTo>
                    <a:pt x="3575" y="7372"/>
                  </a:lnTo>
                  <a:lnTo>
                    <a:pt x="3610" y="7381"/>
                  </a:lnTo>
                  <a:lnTo>
                    <a:pt x="3647" y="7390"/>
                  </a:lnTo>
                  <a:lnTo>
                    <a:pt x="3685" y="7397"/>
                  </a:lnTo>
                  <a:lnTo>
                    <a:pt x="3722" y="7401"/>
                  </a:lnTo>
                  <a:lnTo>
                    <a:pt x="3759" y="7405"/>
                  </a:lnTo>
                  <a:lnTo>
                    <a:pt x="3797" y="7407"/>
                  </a:lnTo>
                  <a:lnTo>
                    <a:pt x="3836" y="7409"/>
                  </a:lnTo>
                  <a:lnTo>
                    <a:pt x="3894" y="7406"/>
                  </a:lnTo>
                  <a:lnTo>
                    <a:pt x="3952" y="7401"/>
                  </a:lnTo>
                  <a:lnTo>
                    <a:pt x="4009" y="7393"/>
                  </a:lnTo>
                  <a:lnTo>
                    <a:pt x="4065" y="7380"/>
                  </a:lnTo>
                  <a:lnTo>
                    <a:pt x="4119" y="7366"/>
                  </a:lnTo>
                  <a:lnTo>
                    <a:pt x="4173" y="7347"/>
                  </a:lnTo>
                  <a:lnTo>
                    <a:pt x="4226" y="7325"/>
                  </a:lnTo>
                  <a:lnTo>
                    <a:pt x="4278" y="7300"/>
                  </a:lnTo>
                  <a:lnTo>
                    <a:pt x="4327" y="7273"/>
                  </a:lnTo>
                  <a:lnTo>
                    <a:pt x="4376" y="7243"/>
                  </a:lnTo>
                  <a:lnTo>
                    <a:pt x="4424" y="7210"/>
                  </a:lnTo>
                  <a:lnTo>
                    <a:pt x="4470" y="7174"/>
                  </a:lnTo>
                  <a:lnTo>
                    <a:pt x="4514" y="7136"/>
                  </a:lnTo>
                  <a:lnTo>
                    <a:pt x="4558" y="7095"/>
                  </a:lnTo>
                  <a:lnTo>
                    <a:pt x="4599" y="7052"/>
                  </a:lnTo>
                  <a:lnTo>
                    <a:pt x="4637" y="7007"/>
                  </a:lnTo>
                  <a:lnTo>
                    <a:pt x="4675" y="6959"/>
                  </a:lnTo>
                  <a:lnTo>
                    <a:pt x="4711" y="6909"/>
                  </a:lnTo>
                  <a:lnTo>
                    <a:pt x="4744" y="6857"/>
                  </a:lnTo>
                  <a:lnTo>
                    <a:pt x="4777" y="6804"/>
                  </a:lnTo>
                  <a:lnTo>
                    <a:pt x="4806" y="6748"/>
                  </a:lnTo>
                  <a:lnTo>
                    <a:pt x="4833" y="6691"/>
                  </a:lnTo>
                  <a:lnTo>
                    <a:pt x="4858" y="6631"/>
                  </a:lnTo>
                  <a:lnTo>
                    <a:pt x="4882" y="6571"/>
                  </a:lnTo>
                  <a:lnTo>
                    <a:pt x="4901" y="6509"/>
                  </a:lnTo>
                  <a:lnTo>
                    <a:pt x="4919" y="6445"/>
                  </a:lnTo>
                  <a:lnTo>
                    <a:pt x="4934" y="6379"/>
                  </a:lnTo>
                  <a:lnTo>
                    <a:pt x="4947" y="6313"/>
                  </a:lnTo>
                  <a:lnTo>
                    <a:pt x="4957" y="6246"/>
                  </a:lnTo>
                  <a:lnTo>
                    <a:pt x="4965" y="6177"/>
                  </a:lnTo>
                  <a:lnTo>
                    <a:pt x="4969" y="6107"/>
                  </a:lnTo>
                  <a:lnTo>
                    <a:pt x="4970" y="6037"/>
                  </a:lnTo>
                  <a:lnTo>
                    <a:pt x="4992" y="6012"/>
                  </a:lnTo>
                  <a:lnTo>
                    <a:pt x="5013" y="5987"/>
                  </a:lnTo>
                  <a:lnTo>
                    <a:pt x="5034" y="5961"/>
                  </a:lnTo>
                  <a:lnTo>
                    <a:pt x="5053" y="5935"/>
                  </a:lnTo>
                  <a:lnTo>
                    <a:pt x="5073" y="5907"/>
                  </a:lnTo>
                  <a:lnTo>
                    <a:pt x="5092" y="5880"/>
                  </a:lnTo>
                  <a:lnTo>
                    <a:pt x="5110" y="5851"/>
                  </a:lnTo>
                  <a:lnTo>
                    <a:pt x="5128" y="5823"/>
                  </a:lnTo>
                  <a:lnTo>
                    <a:pt x="5145" y="5793"/>
                  </a:lnTo>
                  <a:lnTo>
                    <a:pt x="5161" y="5763"/>
                  </a:lnTo>
                  <a:lnTo>
                    <a:pt x="5177" y="5733"/>
                  </a:lnTo>
                  <a:lnTo>
                    <a:pt x="5193" y="5702"/>
                  </a:lnTo>
                  <a:lnTo>
                    <a:pt x="5207" y="5671"/>
                  </a:lnTo>
                  <a:lnTo>
                    <a:pt x="5221" y="5639"/>
                  </a:lnTo>
                  <a:lnTo>
                    <a:pt x="5235" y="5607"/>
                  </a:lnTo>
                  <a:lnTo>
                    <a:pt x="5247" y="5573"/>
                  </a:lnTo>
                  <a:lnTo>
                    <a:pt x="5258" y="5540"/>
                  </a:lnTo>
                  <a:lnTo>
                    <a:pt x="5270" y="5506"/>
                  </a:lnTo>
                  <a:lnTo>
                    <a:pt x="5280" y="5472"/>
                  </a:lnTo>
                  <a:lnTo>
                    <a:pt x="5291" y="5438"/>
                  </a:lnTo>
                  <a:lnTo>
                    <a:pt x="5299" y="5402"/>
                  </a:lnTo>
                  <a:lnTo>
                    <a:pt x="5308" y="5366"/>
                  </a:lnTo>
                  <a:lnTo>
                    <a:pt x="5316" y="5331"/>
                  </a:lnTo>
                  <a:lnTo>
                    <a:pt x="5322" y="5295"/>
                  </a:lnTo>
                  <a:lnTo>
                    <a:pt x="5329" y="5258"/>
                  </a:lnTo>
                  <a:lnTo>
                    <a:pt x="5334" y="5221"/>
                  </a:lnTo>
                  <a:lnTo>
                    <a:pt x="5338" y="5185"/>
                  </a:lnTo>
                  <a:lnTo>
                    <a:pt x="5342" y="5147"/>
                  </a:lnTo>
                  <a:lnTo>
                    <a:pt x="5345" y="5110"/>
                  </a:lnTo>
                  <a:lnTo>
                    <a:pt x="5347" y="5072"/>
                  </a:lnTo>
                  <a:lnTo>
                    <a:pt x="5348" y="5034"/>
                  </a:lnTo>
                  <a:lnTo>
                    <a:pt x="5349" y="4994"/>
                  </a:lnTo>
                  <a:lnTo>
                    <a:pt x="5348" y="4935"/>
                  </a:lnTo>
                  <a:lnTo>
                    <a:pt x="5345" y="4876"/>
                  </a:lnTo>
                  <a:lnTo>
                    <a:pt x="5339" y="4817"/>
                  </a:lnTo>
                  <a:lnTo>
                    <a:pt x="5333" y="4760"/>
                  </a:lnTo>
                  <a:lnTo>
                    <a:pt x="5324" y="4703"/>
                  </a:lnTo>
                  <a:lnTo>
                    <a:pt x="5314" y="4647"/>
                  </a:lnTo>
                  <a:lnTo>
                    <a:pt x="5301" y="4593"/>
                  </a:lnTo>
                  <a:lnTo>
                    <a:pt x="5287" y="4538"/>
                  </a:lnTo>
                  <a:lnTo>
                    <a:pt x="5270" y="4485"/>
                  </a:lnTo>
                  <a:lnTo>
                    <a:pt x="5253" y="4432"/>
                  </a:lnTo>
                  <a:lnTo>
                    <a:pt x="5234" y="4381"/>
                  </a:lnTo>
                  <a:lnTo>
                    <a:pt x="5213" y="4331"/>
                  </a:lnTo>
                  <a:lnTo>
                    <a:pt x="5190" y="4282"/>
                  </a:lnTo>
                  <a:lnTo>
                    <a:pt x="5166" y="4235"/>
                  </a:lnTo>
                  <a:lnTo>
                    <a:pt x="5141" y="4189"/>
                  </a:lnTo>
                  <a:lnTo>
                    <a:pt x="5114" y="4143"/>
                  </a:lnTo>
                  <a:lnTo>
                    <a:pt x="5086" y="4099"/>
                  </a:lnTo>
                  <a:lnTo>
                    <a:pt x="5055" y="4058"/>
                  </a:lnTo>
                  <a:lnTo>
                    <a:pt x="5024" y="4016"/>
                  </a:lnTo>
                  <a:lnTo>
                    <a:pt x="4992" y="3977"/>
                  </a:lnTo>
                  <a:lnTo>
                    <a:pt x="4958" y="3939"/>
                  </a:lnTo>
                  <a:lnTo>
                    <a:pt x="4924" y="3903"/>
                  </a:lnTo>
                  <a:lnTo>
                    <a:pt x="4888" y="3869"/>
                  </a:lnTo>
                  <a:lnTo>
                    <a:pt x="4850" y="3836"/>
                  </a:lnTo>
                  <a:lnTo>
                    <a:pt x="4812" y="3805"/>
                  </a:lnTo>
                  <a:lnTo>
                    <a:pt x="4772" y="3775"/>
                  </a:lnTo>
                  <a:lnTo>
                    <a:pt x="4732" y="3748"/>
                  </a:lnTo>
                  <a:lnTo>
                    <a:pt x="4691" y="3723"/>
                  </a:lnTo>
                  <a:lnTo>
                    <a:pt x="4649" y="3699"/>
                  </a:lnTo>
                  <a:lnTo>
                    <a:pt x="4606" y="3677"/>
                  </a:lnTo>
                  <a:lnTo>
                    <a:pt x="4563" y="3657"/>
                  </a:lnTo>
                  <a:lnTo>
                    <a:pt x="4518" y="3639"/>
                  </a:lnTo>
                  <a:close/>
                </a:path>
              </a:pathLst>
            </a:custGeom>
            <a:solidFill>
              <a:srgbClr val="00E500"/>
            </a:solidFill>
            <a:ln w="9525">
              <a:noFill/>
              <a:round/>
              <a:headEnd/>
              <a:tailEnd/>
            </a:ln>
          </p:spPr>
          <p:txBody>
            <a:bodyPr/>
            <a:lstStyle/>
            <a:p>
              <a:endParaRPr lang="ru-RU"/>
            </a:p>
          </p:txBody>
        </p:sp>
        <p:sp>
          <p:nvSpPr>
            <p:cNvPr id="19476" name="Freeform 241"/>
            <p:cNvSpPr>
              <a:spLocks/>
            </p:cNvSpPr>
            <p:nvPr/>
          </p:nvSpPr>
          <p:spPr bwMode="auto">
            <a:xfrm>
              <a:off x="205" y="3643"/>
              <a:ext cx="94" cy="137"/>
            </a:xfrm>
            <a:custGeom>
              <a:avLst/>
              <a:gdLst>
                <a:gd name="T0" fmla="*/ 1 w 373"/>
                <a:gd name="T1" fmla="*/ 1 h 412"/>
                <a:gd name="T2" fmla="*/ 1 w 373"/>
                <a:gd name="T3" fmla="*/ 1 h 412"/>
                <a:gd name="T4" fmla="*/ 1 w 373"/>
                <a:gd name="T5" fmla="*/ 1 h 412"/>
                <a:gd name="T6" fmla="*/ 0 w 373"/>
                <a:gd name="T7" fmla="*/ 1 h 412"/>
                <a:gd name="T8" fmla="*/ 0 w 373"/>
                <a:gd name="T9" fmla="*/ 1 h 412"/>
                <a:gd name="T10" fmla="*/ 0 w 373"/>
                <a:gd name="T11" fmla="*/ 2 h 412"/>
                <a:gd name="T12" fmla="*/ 0 w 373"/>
                <a:gd name="T13" fmla="*/ 2 h 412"/>
                <a:gd name="T14" fmla="*/ 0 w 373"/>
                <a:gd name="T15" fmla="*/ 2 h 412"/>
                <a:gd name="T16" fmla="*/ 0 w 373"/>
                <a:gd name="T17" fmla="*/ 2 h 412"/>
                <a:gd name="T18" fmla="*/ 0 w 373"/>
                <a:gd name="T19" fmla="*/ 2 h 412"/>
                <a:gd name="T20" fmla="*/ 0 w 373"/>
                <a:gd name="T21" fmla="*/ 2 h 412"/>
                <a:gd name="T22" fmla="*/ 0 w 373"/>
                <a:gd name="T23" fmla="*/ 1 h 412"/>
                <a:gd name="T24" fmla="*/ 0 w 373"/>
                <a:gd name="T25" fmla="*/ 1 h 412"/>
                <a:gd name="T26" fmla="*/ 0 w 373"/>
                <a:gd name="T27" fmla="*/ 1 h 412"/>
                <a:gd name="T28" fmla="*/ 0 w 373"/>
                <a:gd name="T29" fmla="*/ 1 h 412"/>
                <a:gd name="T30" fmla="*/ 0 w 373"/>
                <a:gd name="T31" fmla="*/ 1 h 412"/>
                <a:gd name="T32" fmla="*/ 0 w 373"/>
                <a:gd name="T33" fmla="*/ 1 h 412"/>
                <a:gd name="T34" fmla="*/ 0 w 373"/>
                <a:gd name="T35" fmla="*/ 1 h 412"/>
                <a:gd name="T36" fmla="*/ 0 w 373"/>
                <a:gd name="T37" fmla="*/ 0 h 412"/>
                <a:gd name="T38" fmla="*/ 0 w 373"/>
                <a:gd name="T39" fmla="*/ 0 h 412"/>
                <a:gd name="T40" fmla="*/ 0 w 373"/>
                <a:gd name="T41" fmla="*/ 0 h 412"/>
                <a:gd name="T42" fmla="*/ 0 w 373"/>
                <a:gd name="T43" fmla="*/ 0 h 412"/>
                <a:gd name="T44" fmla="*/ 0 w 373"/>
                <a:gd name="T45" fmla="*/ 0 h 412"/>
                <a:gd name="T46" fmla="*/ 0 w 373"/>
                <a:gd name="T47" fmla="*/ 0 h 412"/>
                <a:gd name="T48" fmla="*/ 0 w 373"/>
                <a:gd name="T49" fmla="*/ 0 h 412"/>
                <a:gd name="T50" fmla="*/ 0 w 373"/>
                <a:gd name="T51" fmla="*/ 0 h 412"/>
                <a:gd name="T52" fmla="*/ 0 w 373"/>
                <a:gd name="T53" fmla="*/ 0 h 412"/>
                <a:gd name="T54" fmla="*/ 0 w 373"/>
                <a:gd name="T55" fmla="*/ 0 h 412"/>
                <a:gd name="T56" fmla="*/ 0 w 373"/>
                <a:gd name="T57" fmla="*/ 0 h 412"/>
                <a:gd name="T58" fmla="*/ 1 w 373"/>
                <a:gd name="T59" fmla="*/ 0 h 412"/>
                <a:gd name="T60" fmla="*/ 1 w 373"/>
                <a:gd name="T61" fmla="*/ 1 h 412"/>
                <a:gd name="T62" fmla="*/ 1 w 373"/>
                <a:gd name="T63" fmla="*/ 1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12"/>
                <a:gd name="T98" fmla="*/ 373 w 373"/>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12">
                  <a:moveTo>
                    <a:pt x="373" y="207"/>
                  </a:moveTo>
                  <a:lnTo>
                    <a:pt x="372" y="227"/>
                  </a:lnTo>
                  <a:lnTo>
                    <a:pt x="370" y="248"/>
                  </a:lnTo>
                  <a:lnTo>
                    <a:pt x="365" y="267"/>
                  </a:lnTo>
                  <a:lnTo>
                    <a:pt x="358" y="286"/>
                  </a:lnTo>
                  <a:lnTo>
                    <a:pt x="351" y="304"/>
                  </a:lnTo>
                  <a:lnTo>
                    <a:pt x="341" y="322"/>
                  </a:lnTo>
                  <a:lnTo>
                    <a:pt x="330" y="337"/>
                  </a:lnTo>
                  <a:lnTo>
                    <a:pt x="318" y="352"/>
                  </a:lnTo>
                  <a:lnTo>
                    <a:pt x="305" y="365"/>
                  </a:lnTo>
                  <a:lnTo>
                    <a:pt x="291" y="377"/>
                  </a:lnTo>
                  <a:lnTo>
                    <a:pt x="275" y="387"/>
                  </a:lnTo>
                  <a:lnTo>
                    <a:pt x="259" y="396"/>
                  </a:lnTo>
                  <a:lnTo>
                    <a:pt x="242" y="403"/>
                  </a:lnTo>
                  <a:lnTo>
                    <a:pt x="224" y="408"/>
                  </a:lnTo>
                  <a:lnTo>
                    <a:pt x="206" y="411"/>
                  </a:lnTo>
                  <a:lnTo>
                    <a:pt x="187" y="412"/>
                  </a:lnTo>
                  <a:lnTo>
                    <a:pt x="167" y="411"/>
                  </a:lnTo>
                  <a:lnTo>
                    <a:pt x="149" y="408"/>
                  </a:lnTo>
                  <a:lnTo>
                    <a:pt x="130" y="403"/>
                  </a:lnTo>
                  <a:lnTo>
                    <a:pt x="113" y="396"/>
                  </a:lnTo>
                  <a:lnTo>
                    <a:pt x="97" y="387"/>
                  </a:lnTo>
                  <a:lnTo>
                    <a:pt x="82" y="377"/>
                  </a:lnTo>
                  <a:lnTo>
                    <a:pt x="68" y="365"/>
                  </a:lnTo>
                  <a:lnTo>
                    <a:pt x="54" y="352"/>
                  </a:lnTo>
                  <a:lnTo>
                    <a:pt x="42" y="337"/>
                  </a:lnTo>
                  <a:lnTo>
                    <a:pt x="31" y="322"/>
                  </a:lnTo>
                  <a:lnTo>
                    <a:pt x="22" y="304"/>
                  </a:lnTo>
                  <a:lnTo>
                    <a:pt x="14" y="286"/>
                  </a:lnTo>
                  <a:lnTo>
                    <a:pt x="7" y="267"/>
                  </a:lnTo>
                  <a:lnTo>
                    <a:pt x="3" y="248"/>
                  </a:lnTo>
                  <a:lnTo>
                    <a:pt x="0" y="227"/>
                  </a:lnTo>
                  <a:lnTo>
                    <a:pt x="0" y="207"/>
                  </a:lnTo>
                  <a:lnTo>
                    <a:pt x="0" y="185"/>
                  </a:lnTo>
                  <a:lnTo>
                    <a:pt x="3" y="165"/>
                  </a:lnTo>
                  <a:lnTo>
                    <a:pt x="7" y="145"/>
                  </a:lnTo>
                  <a:lnTo>
                    <a:pt x="14" y="126"/>
                  </a:lnTo>
                  <a:lnTo>
                    <a:pt x="22" y="108"/>
                  </a:lnTo>
                  <a:lnTo>
                    <a:pt x="31" y="91"/>
                  </a:lnTo>
                  <a:lnTo>
                    <a:pt x="42" y="75"/>
                  </a:lnTo>
                  <a:lnTo>
                    <a:pt x="54" y="60"/>
                  </a:lnTo>
                  <a:lnTo>
                    <a:pt x="68" y="47"/>
                  </a:lnTo>
                  <a:lnTo>
                    <a:pt x="82" y="35"/>
                  </a:lnTo>
                  <a:lnTo>
                    <a:pt x="97" y="25"/>
                  </a:lnTo>
                  <a:lnTo>
                    <a:pt x="113" y="16"/>
                  </a:lnTo>
                  <a:lnTo>
                    <a:pt x="130" y="9"/>
                  </a:lnTo>
                  <a:lnTo>
                    <a:pt x="149" y="5"/>
                  </a:lnTo>
                  <a:lnTo>
                    <a:pt x="167" y="1"/>
                  </a:lnTo>
                  <a:lnTo>
                    <a:pt x="187" y="0"/>
                  </a:lnTo>
                  <a:lnTo>
                    <a:pt x="206" y="1"/>
                  </a:lnTo>
                  <a:lnTo>
                    <a:pt x="224" y="5"/>
                  </a:lnTo>
                  <a:lnTo>
                    <a:pt x="242" y="9"/>
                  </a:lnTo>
                  <a:lnTo>
                    <a:pt x="259" y="16"/>
                  </a:lnTo>
                  <a:lnTo>
                    <a:pt x="275" y="25"/>
                  </a:lnTo>
                  <a:lnTo>
                    <a:pt x="291" y="35"/>
                  </a:lnTo>
                  <a:lnTo>
                    <a:pt x="305" y="47"/>
                  </a:lnTo>
                  <a:lnTo>
                    <a:pt x="318" y="60"/>
                  </a:lnTo>
                  <a:lnTo>
                    <a:pt x="330" y="75"/>
                  </a:lnTo>
                  <a:lnTo>
                    <a:pt x="341" y="91"/>
                  </a:lnTo>
                  <a:lnTo>
                    <a:pt x="351" y="108"/>
                  </a:lnTo>
                  <a:lnTo>
                    <a:pt x="358" y="126"/>
                  </a:lnTo>
                  <a:lnTo>
                    <a:pt x="365" y="145"/>
                  </a:lnTo>
                  <a:lnTo>
                    <a:pt x="370" y="165"/>
                  </a:lnTo>
                  <a:lnTo>
                    <a:pt x="372" y="185"/>
                  </a:lnTo>
                  <a:lnTo>
                    <a:pt x="373" y="207"/>
                  </a:lnTo>
                  <a:close/>
                </a:path>
              </a:pathLst>
            </a:custGeom>
            <a:solidFill>
              <a:srgbClr val="B2FF4C"/>
            </a:solidFill>
            <a:ln w="9525">
              <a:noFill/>
              <a:round/>
              <a:headEnd/>
              <a:tailEnd/>
            </a:ln>
          </p:spPr>
          <p:txBody>
            <a:bodyPr/>
            <a:lstStyle/>
            <a:p>
              <a:endParaRPr lang="ru-RU"/>
            </a:p>
          </p:txBody>
        </p:sp>
        <p:sp>
          <p:nvSpPr>
            <p:cNvPr id="19477" name="Freeform 242"/>
            <p:cNvSpPr>
              <a:spLocks/>
            </p:cNvSpPr>
            <p:nvPr/>
          </p:nvSpPr>
          <p:spPr bwMode="auto">
            <a:xfrm>
              <a:off x="778" y="3351"/>
              <a:ext cx="94" cy="137"/>
            </a:xfrm>
            <a:custGeom>
              <a:avLst/>
              <a:gdLst>
                <a:gd name="T0" fmla="*/ 1 w 373"/>
                <a:gd name="T1" fmla="*/ 1 h 412"/>
                <a:gd name="T2" fmla="*/ 1 w 373"/>
                <a:gd name="T3" fmla="*/ 1 h 412"/>
                <a:gd name="T4" fmla="*/ 1 w 373"/>
                <a:gd name="T5" fmla="*/ 1 h 412"/>
                <a:gd name="T6" fmla="*/ 0 w 373"/>
                <a:gd name="T7" fmla="*/ 1 h 412"/>
                <a:gd name="T8" fmla="*/ 0 w 373"/>
                <a:gd name="T9" fmla="*/ 1 h 412"/>
                <a:gd name="T10" fmla="*/ 0 w 373"/>
                <a:gd name="T11" fmla="*/ 2 h 412"/>
                <a:gd name="T12" fmla="*/ 0 w 373"/>
                <a:gd name="T13" fmla="*/ 2 h 412"/>
                <a:gd name="T14" fmla="*/ 0 w 373"/>
                <a:gd name="T15" fmla="*/ 2 h 412"/>
                <a:gd name="T16" fmla="*/ 0 w 373"/>
                <a:gd name="T17" fmla="*/ 2 h 412"/>
                <a:gd name="T18" fmla="*/ 0 w 373"/>
                <a:gd name="T19" fmla="*/ 2 h 412"/>
                <a:gd name="T20" fmla="*/ 0 w 373"/>
                <a:gd name="T21" fmla="*/ 2 h 412"/>
                <a:gd name="T22" fmla="*/ 0 w 373"/>
                <a:gd name="T23" fmla="*/ 1 h 412"/>
                <a:gd name="T24" fmla="*/ 0 w 373"/>
                <a:gd name="T25" fmla="*/ 1 h 412"/>
                <a:gd name="T26" fmla="*/ 0 w 373"/>
                <a:gd name="T27" fmla="*/ 1 h 412"/>
                <a:gd name="T28" fmla="*/ 0 w 373"/>
                <a:gd name="T29" fmla="*/ 1 h 412"/>
                <a:gd name="T30" fmla="*/ 0 w 373"/>
                <a:gd name="T31" fmla="*/ 1 h 412"/>
                <a:gd name="T32" fmla="*/ 0 w 373"/>
                <a:gd name="T33" fmla="*/ 1 h 412"/>
                <a:gd name="T34" fmla="*/ 0 w 373"/>
                <a:gd name="T35" fmla="*/ 1 h 412"/>
                <a:gd name="T36" fmla="*/ 0 w 373"/>
                <a:gd name="T37" fmla="*/ 0 h 412"/>
                <a:gd name="T38" fmla="*/ 0 w 373"/>
                <a:gd name="T39" fmla="*/ 0 h 412"/>
                <a:gd name="T40" fmla="*/ 0 w 373"/>
                <a:gd name="T41" fmla="*/ 0 h 412"/>
                <a:gd name="T42" fmla="*/ 0 w 373"/>
                <a:gd name="T43" fmla="*/ 0 h 412"/>
                <a:gd name="T44" fmla="*/ 0 w 373"/>
                <a:gd name="T45" fmla="*/ 0 h 412"/>
                <a:gd name="T46" fmla="*/ 0 w 373"/>
                <a:gd name="T47" fmla="*/ 0 h 412"/>
                <a:gd name="T48" fmla="*/ 0 w 373"/>
                <a:gd name="T49" fmla="*/ 0 h 412"/>
                <a:gd name="T50" fmla="*/ 0 w 373"/>
                <a:gd name="T51" fmla="*/ 0 h 412"/>
                <a:gd name="T52" fmla="*/ 0 w 373"/>
                <a:gd name="T53" fmla="*/ 0 h 412"/>
                <a:gd name="T54" fmla="*/ 0 w 373"/>
                <a:gd name="T55" fmla="*/ 0 h 412"/>
                <a:gd name="T56" fmla="*/ 0 w 373"/>
                <a:gd name="T57" fmla="*/ 0 h 412"/>
                <a:gd name="T58" fmla="*/ 1 w 373"/>
                <a:gd name="T59" fmla="*/ 0 h 412"/>
                <a:gd name="T60" fmla="*/ 1 w 373"/>
                <a:gd name="T61" fmla="*/ 1 h 412"/>
                <a:gd name="T62" fmla="*/ 1 w 373"/>
                <a:gd name="T63" fmla="*/ 1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12"/>
                <a:gd name="T98" fmla="*/ 373 w 373"/>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12">
                  <a:moveTo>
                    <a:pt x="373" y="206"/>
                  </a:moveTo>
                  <a:lnTo>
                    <a:pt x="372" y="227"/>
                  </a:lnTo>
                  <a:lnTo>
                    <a:pt x="370" y="247"/>
                  </a:lnTo>
                  <a:lnTo>
                    <a:pt x="365" y="267"/>
                  </a:lnTo>
                  <a:lnTo>
                    <a:pt x="358" y="286"/>
                  </a:lnTo>
                  <a:lnTo>
                    <a:pt x="351" y="304"/>
                  </a:lnTo>
                  <a:lnTo>
                    <a:pt x="342" y="321"/>
                  </a:lnTo>
                  <a:lnTo>
                    <a:pt x="331" y="338"/>
                  </a:lnTo>
                  <a:lnTo>
                    <a:pt x="318" y="352"/>
                  </a:lnTo>
                  <a:lnTo>
                    <a:pt x="305" y="365"/>
                  </a:lnTo>
                  <a:lnTo>
                    <a:pt x="291" y="377"/>
                  </a:lnTo>
                  <a:lnTo>
                    <a:pt x="275" y="387"/>
                  </a:lnTo>
                  <a:lnTo>
                    <a:pt x="259" y="396"/>
                  </a:lnTo>
                  <a:lnTo>
                    <a:pt x="241" y="403"/>
                  </a:lnTo>
                  <a:lnTo>
                    <a:pt x="224" y="408"/>
                  </a:lnTo>
                  <a:lnTo>
                    <a:pt x="206" y="411"/>
                  </a:lnTo>
                  <a:lnTo>
                    <a:pt x="186" y="412"/>
                  </a:lnTo>
                  <a:lnTo>
                    <a:pt x="167" y="411"/>
                  </a:lnTo>
                  <a:lnTo>
                    <a:pt x="149" y="408"/>
                  </a:lnTo>
                  <a:lnTo>
                    <a:pt x="130" y="403"/>
                  </a:lnTo>
                  <a:lnTo>
                    <a:pt x="113" y="396"/>
                  </a:lnTo>
                  <a:lnTo>
                    <a:pt x="97" y="387"/>
                  </a:lnTo>
                  <a:lnTo>
                    <a:pt x="82" y="377"/>
                  </a:lnTo>
                  <a:lnTo>
                    <a:pt x="68" y="365"/>
                  </a:lnTo>
                  <a:lnTo>
                    <a:pt x="54" y="352"/>
                  </a:lnTo>
                  <a:lnTo>
                    <a:pt x="42" y="338"/>
                  </a:lnTo>
                  <a:lnTo>
                    <a:pt x="31" y="321"/>
                  </a:lnTo>
                  <a:lnTo>
                    <a:pt x="22" y="304"/>
                  </a:lnTo>
                  <a:lnTo>
                    <a:pt x="14" y="286"/>
                  </a:lnTo>
                  <a:lnTo>
                    <a:pt x="8" y="267"/>
                  </a:lnTo>
                  <a:lnTo>
                    <a:pt x="3" y="247"/>
                  </a:lnTo>
                  <a:lnTo>
                    <a:pt x="1" y="227"/>
                  </a:lnTo>
                  <a:lnTo>
                    <a:pt x="0" y="206"/>
                  </a:lnTo>
                  <a:lnTo>
                    <a:pt x="1" y="185"/>
                  </a:lnTo>
                  <a:lnTo>
                    <a:pt x="3" y="165"/>
                  </a:lnTo>
                  <a:lnTo>
                    <a:pt x="8" y="145"/>
                  </a:lnTo>
                  <a:lnTo>
                    <a:pt x="14" y="126"/>
                  </a:lnTo>
                  <a:lnTo>
                    <a:pt x="22" y="108"/>
                  </a:lnTo>
                  <a:lnTo>
                    <a:pt x="31" y="92"/>
                  </a:lnTo>
                  <a:lnTo>
                    <a:pt x="42" y="75"/>
                  </a:lnTo>
                  <a:lnTo>
                    <a:pt x="54" y="61"/>
                  </a:lnTo>
                  <a:lnTo>
                    <a:pt x="68" y="48"/>
                  </a:lnTo>
                  <a:lnTo>
                    <a:pt x="82" y="36"/>
                  </a:lnTo>
                  <a:lnTo>
                    <a:pt x="97" y="25"/>
                  </a:lnTo>
                  <a:lnTo>
                    <a:pt x="113" y="17"/>
                  </a:lnTo>
                  <a:lnTo>
                    <a:pt x="130" y="9"/>
                  </a:lnTo>
                  <a:lnTo>
                    <a:pt x="149" y="5"/>
                  </a:lnTo>
                  <a:lnTo>
                    <a:pt x="167" y="1"/>
                  </a:lnTo>
                  <a:lnTo>
                    <a:pt x="186" y="0"/>
                  </a:lnTo>
                  <a:lnTo>
                    <a:pt x="206" y="1"/>
                  </a:lnTo>
                  <a:lnTo>
                    <a:pt x="224" y="5"/>
                  </a:lnTo>
                  <a:lnTo>
                    <a:pt x="241" y="9"/>
                  </a:lnTo>
                  <a:lnTo>
                    <a:pt x="259" y="17"/>
                  </a:lnTo>
                  <a:lnTo>
                    <a:pt x="275" y="25"/>
                  </a:lnTo>
                  <a:lnTo>
                    <a:pt x="291" y="36"/>
                  </a:lnTo>
                  <a:lnTo>
                    <a:pt x="305" y="48"/>
                  </a:lnTo>
                  <a:lnTo>
                    <a:pt x="318" y="61"/>
                  </a:lnTo>
                  <a:lnTo>
                    <a:pt x="331" y="75"/>
                  </a:lnTo>
                  <a:lnTo>
                    <a:pt x="342" y="92"/>
                  </a:lnTo>
                  <a:lnTo>
                    <a:pt x="351" y="108"/>
                  </a:lnTo>
                  <a:lnTo>
                    <a:pt x="358" y="126"/>
                  </a:lnTo>
                  <a:lnTo>
                    <a:pt x="365" y="145"/>
                  </a:lnTo>
                  <a:lnTo>
                    <a:pt x="370" y="165"/>
                  </a:lnTo>
                  <a:lnTo>
                    <a:pt x="372" y="185"/>
                  </a:lnTo>
                  <a:lnTo>
                    <a:pt x="373" y="206"/>
                  </a:lnTo>
                  <a:close/>
                </a:path>
              </a:pathLst>
            </a:custGeom>
            <a:solidFill>
              <a:srgbClr val="B2FF4C"/>
            </a:solidFill>
            <a:ln w="9525">
              <a:noFill/>
              <a:round/>
              <a:headEnd/>
              <a:tailEnd/>
            </a:ln>
          </p:spPr>
          <p:txBody>
            <a:bodyPr/>
            <a:lstStyle/>
            <a:p>
              <a:endParaRPr lang="ru-RU"/>
            </a:p>
          </p:txBody>
        </p:sp>
        <p:sp>
          <p:nvSpPr>
            <p:cNvPr id="19478" name="Freeform 243"/>
            <p:cNvSpPr>
              <a:spLocks/>
            </p:cNvSpPr>
            <p:nvPr/>
          </p:nvSpPr>
          <p:spPr bwMode="auto">
            <a:xfrm>
              <a:off x="348" y="2794"/>
              <a:ext cx="93" cy="137"/>
            </a:xfrm>
            <a:custGeom>
              <a:avLst/>
              <a:gdLst>
                <a:gd name="T0" fmla="*/ 0 w 374"/>
                <a:gd name="T1" fmla="*/ 1 h 412"/>
                <a:gd name="T2" fmla="*/ 0 w 374"/>
                <a:gd name="T3" fmla="*/ 1 h 412"/>
                <a:gd name="T4" fmla="*/ 0 w 374"/>
                <a:gd name="T5" fmla="*/ 1 h 412"/>
                <a:gd name="T6" fmla="*/ 0 w 374"/>
                <a:gd name="T7" fmla="*/ 1 h 412"/>
                <a:gd name="T8" fmla="*/ 0 w 374"/>
                <a:gd name="T9" fmla="*/ 1 h 412"/>
                <a:gd name="T10" fmla="*/ 0 w 374"/>
                <a:gd name="T11" fmla="*/ 2 h 412"/>
                <a:gd name="T12" fmla="*/ 0 w 374"/>
                <a:gd name="T13" fmla="*/ 2 h 412"/>
                <a:gd name="T14" fmla="*/ 0 w 374"/>
                <a:gd name="T15" fmla="*/ 2 h 412"/>
                <a:gd name="T16" fmla="*/ 0 w 374"/>
                <a:gd name="T17" fmla="*/ 2 h 412"/>
                <a:gd name="T18" fmla="*/ 0 w 374"/>
                <a:gd name="T19" fmla="*/ 2 h 412"/>
                <a:gd name="T20" fmla="*/ 0 w 374"/>
                <a:gd name="T21" fmla="*/ 2 h 412"/>
                <a:gd name="T22" fmla="*/ 0 w 374"/>
                <a:gd name="T23" fmla="*/ 1 h 412"/>
                <a:gd name="T24" fmla="*/ 0 w 374"/>
                <a:gd name="T25" fmla="*/ 1 h 412"/>
                <a:gd name="T26" fmla="*/ 0 w 374"/>
                <a:gd name="T27" fmla="*/ 1 h 412"/>
                <a:gd name="T28" fmla="*/ 0 w 374"/>
                <a:gd name="T29" fmla="*/ 1 h 412"/>
                <a:gd name="T30" fmla="*/ 0 w 374"/>
                <a:gd name="T31" fmla="*/ 1 h 412"/>
                <a:gd name="T32" fmla="*/ 0 w 374"/>
                <a:gd name="T33" fmla="*/ 1 h 412"/>
                <a:gd name="T34" fmla="*/ 0 w 374"/>
                <a:gd name="T35" fmla="*/ 1 h 412"/>
                <a:gd name="T36" fmla="*/ 0 w 374"/>
                <a:gd name="T37" fmla="*/ 0 h 412"/>
                <a:gd name="T38" fmla="*/ 0 w 374"/>
                <a:gd name="T39" fmla="*/ 0 h 412"/>
                <a:gd name="T40" fmla="*/ 0 w 374"/>
                <a:gd name="T41" fmla="*/ 0 h 412"/>
                <a:gd name="T42" fmla="*/ 0 w 374"/>
                <a:gd name="T43" fmla="*/ 0 h 412"/>
                <a:gd name="T44" fmla="*/ 0 w 374"/>
                <a:gd name="T45" fmla="*/ 0 h 412"/>
                <a:gd name="T46" fmla="*/ 0 w 374"/>
                <a:gd name="T47" fmla="*/ 0 h 412"/>
                <a:gd name="T48" fmla="*/ 0 w 374"/>
                <a:gd name="T49" fmla="*/ 0 h 412"/>
                <a:gd name="T50" fmla="*/ 0 w 374"/>
                <a:gd name="T51" fmla="*/ 0 h 412"/>
                <a:gd name="T52" fmla="*/ 0 w 374"/>
                <a:gd name="T53" fmla="*/ 0 h 412"/>
                <a:gd name="T54" fmla="*/ 0 w 374"/>
                <a:gd name="T55" fmla="*/ 0 h 412"/>
                <a:gd name="T56" fmla="*/ 0 w 374"/>
                <a:gd name="T57" fmla="*/ 0 h 412"/>
                <a:gd name="T58" fmla="*/ 0 w 374"/>
                <a:gd name="T59" fmla="*/ 0 h 412"/>
                <a:gd name="T60" fmla="*/ 0 w 374"/>
                <a:gd name="T61" fmla="*/ 1 h 412"/>
                <a:gd name="T62" fmla="*/ 0 w 374"/>
                <a:gd name="T63" fmla="*/ 1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412"/>
                <a:gd name="T98" fmla="*/ 374 w 374"/>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412">
                  <a:moveTo>
                    <a:pt x="374" y="206"/>
                  </a:moveTo>
                  <a:lnTo>
                    <a:pt x="373" y="227"/>
                  </a:lnTo>
                  <a:lnTo>
                    <a:pt x="369" y="248"/>
                  </a:lnTo>
                  <a:lnTo>
                    <a:pt x="365" y="267"/>
                  </a:lnTo>
                  <a:lnTo>
                    <a:pt x="359" y="286"/>
                  </a:lnTo>
                  <a:lnTo>
                    <a:pt x="351" y="304"/>
                  </a:lnTo>
                  <a:lnTo>
                    <a:pt x="341" y="322"/>
                  </a:lnTo>
                  <a:lnTo>
                    <a:pt x="331" y="337"/>
                  </a:lnTo>
                  <a:lnTo>
                    <a:pt x="319" y="351"/>
                  </a:lnTo>
                  <a:lnTo>
                    <a:pt x="306" y="364"/>
                  </a:lnTo>
                  <a:lnTo>
                    <a:pt x="291" y="376"/>
                  </a:lnTo>
                  <a:lnTo>
                    <a:pt x="275" y="387"/>
                  </a:lnTo>
                  <a:lnTo>
                    <a:pt x="259" y="395"/>
                  </a:lnTo>
                  <a:lnTo>
                    <a:pt x="242" y="403"/>
                  </a:lnTo>
                  <a:lnTo>
                    <a:pt x="225" y="407"/>
                  </a:lnTo>
                  <a:lnTo>
                    <a:pt x="205" y="411"/>
                  </a:lnTo>
                  <a:lnTo>
                    <a:pt x="187" y="412"/>
                  </a:lnTo>
                  <a:lnTo>
                    <a:pt x="167" y="411"/>
                  </a:lnTo>
                  <a:lnTo>
                    <a:pt x="149" y="407"/>
                  </a:lnTo>
                  <a:lnTo>
                    <a:pt x="131" y="403"/>
                  </a:lnTo>
                  <a:lnTo>
                    <a:pt x="113" y="395"/>
                  </a:lnTo>
                  <a:lnTo>
                    <a:pt x="97" y="387"/>
                  </a:lnTo>
                  <a:lnTo>
                    <a:pt x="82" y="376"/>
                  </a:lnTo>
                  <a:lnTo>
                    <a:pt x="67" y="364"/>
                  </a:lnTo>
                  <a:lnTo>
                    <a:pt x="54" y="351"/>
                  </a:lnTo>
                  <a:lnTo>
                    <a:pt x="42" y="337"/>
                  </a:lnTo>
                  <a:lnTo>
                    <a:pt x="31" y="322"/>
                  </a:lnTo>
                  <a:lnTo>
                    <a:pt x="22" y="304"/>
                  </a:lnTo>
                  <a:lnTo>
                    <a:pt x="14" y="286"/>
                  </a:lnTo>
                  <a:lnTo>
                    <a:pt x="8" y="267"/>
                  </a:lnTo>
                  <a:lnTo>
                    <a:pt x="3" y="248"/>
                  </a:lnTo>
                  <a:lnTo>
                    <a:pt x="0" y="227"/>
                  </a:lnTo>
                  <a:lnTo>
                    <a:pt x="0" y="206"/>
                  </a:lnTo>
                  <a:lnTo>
                    <a:pt x="0" y="185"/>
                  </a:lnTo>
                  <a:lnTo>
                    <a:pt x="3" y="165"/>
                  </a:lnTo>
                  <a:lnTo>
                    <a:pt x="8" y="145"/>
                  </a:lnTo>
                  <a:lnTo>
                    <a:pt x="14" y="126"/>
                  </a:lnTo>
                  <a:lnTo>
                    <a:pt x="22" y="108"/>
                  </a:lnTo>
                  <a:lnTo>
                    <a:pt x="31" y="91"/>
                  </a:lnTo>
                  <a:lnTo>
                    <a:pt x="42" y="76"/>
                  </a:lnTo>
                  <a:lnTo>
                    <a:pt x="54" y="60"/>
                  </a:lnTo>
                  <a:lnTo>
                    <a:pt x="67" y="47"/>
                  </a:lnTo>
                  <a:lnTo>
                    <a:pt x="82" y="35"/>
                  </a:lnTo>
                  <a:lnTo>
                    <a:pt x="97" y="25"/>
                  </a:lnTo>
                  <a:lnTo>
                    <a:pt x="113" y="16"/>
                  </a:lnTo>
                  <a:lnTo>
                    <a:pt x="131" y="9"/>
                  </a:lnTo>
                  <a:lnTo>
                    <a:pt x="149" y="4"/>
                  </a:lnTo>
                  <a:lnTo>
                    <a:pt x="167" y="1"/>
                  </a:lnTo>
                  <a:lnTo>
                    <a:pt x="187" y="0"/>
                  </a:lnTo>
                  <a:lnTo>
                    <a:pt x="205" y="1"/>
                  </a:lnTo>
                  <a:lnTo>
                    <a:pt x="225" y="4"/>
                  </a:lnTo>
                  <a:lnTo>
                    <a:pt x="242" y="9"/>
                  </a:lnTo>
                  <a:lnTo>
                    <a:pt x="259" y="16"/>
                  </a:lnTo>
                  <a:lnTo>
                    <a:pt x="275" y="25"/>
                  </a:lnTo>
                  <a:lnTo>
                    <a:pt x="291" y="35"/>
                  </a:lnTo>
                  <a:lnTo>
                    <a:pt x="306" y="47"/>
                  </a:lnTo>
                  <a:lnTo>
                    <a:pt x="319" y="60"/>
                  </a:lnTo>
                  <a:lnTo>
                    <a:pt x="331" y="76"/>
                  </a:lnTo>
                  <a:lnTo>
                    <a:pt x="341" y="91"/>
                  </a:lnTo>
                  <a:lnTo>
                    <a:pt x="351" y="108"/>
                  </a:lnTo>
                  <a:lnTo>
                    <a:pt x="359" y="126"/>
                  </a:lnTo>
                  <a:lnTo>
                    <a:pt x="365" y="145"/>
                  </a:lnTo>
                  <a:lnTo>
                    <a:pt x="369" y="165"/>
                  </a:lnTo>
                  <a:lnTo>
                    <a:pt x="373" y="185"/>
                  </a:lnTo>
                  <a:lnTo>
                    <a:pt x="374" y="206"/>
                  </a:lnTo>
                  <a:close/>
                </a:path>
              </a:pathLst>
            </a:custGeom>
            <a:solidFill>
              <a:srgbClr val="B2FF4C"/>
            </a:solidFill>
            <a:ln w="9525">
              <a:noFill/>
              <a:round/>
              <a:headEnd/>
              <a:tailEnd/>
            </a:ln>
          </p:spPr>
          <p:txBody>
            <a:bodyPr/>
            <a:lstStyle/>
            <a:p>
              <a:endParaRPr lang="ru-RU"/>
            </a:p>
          </p:txBody>
        </p:sp>
        <p:sp>
          <p:nvSpPr>
            <p:cNvPr id="19479" name="Freeform 244"/>
            <p:cNvSpPr>
              <a:spLocks/>
            </p:cNvSpPr>
            <p:nvPr/>
          </p:nvSpPr>
          <p:spPr bwMode="auto">
            <a:xfrm>
              <a:off x="490" y="3152"/>
              <a:ext cx="93" cy="137"/>
            </a:xfrm>
            <a:custGeom>
              <a:avLst/>
              <a:gdLst>
                <a:gd name="T0" fmla="*/ 0 w 374"/>
                <a:gd name="T1" fmla="*/ 1 h 411"/>
                <a:gd name="T2" fmla="*/ 0 w 374"/>
                <a:gd name="T3" fmla="*/ 1 h 411"/>
                <a:gd name="T4" fmla="*/ 0 w 374"/>
                <a:gd name="T5" fmla="*/ 1 h 411"/>
                <a:gd name="T6" fmla="*/ 0 w 374"/>
                <a:gd name="T7" fmla="*/ 1 h 411"/>
                <a:gd name="T8" fmla="*/ 0 w 374"/>
                <a:gd name="T9" fmla="*/ 2 h 411"/>
                <a:gd name="T10" fmla="*/ 0 w 374"/>
                <a:gd name="T11" fmla="*/ 2 h 411"/>
                <a:gd name="T12" fmla="*/ 0 w 374"/>
                <a:gd name="T13" fmla="*/ 2 h 411"/>
                <a:gd name="T14" fmla="*/ 0 w 374"/>
                <a:gd name="T15" fmla="*/ 2 h 411"/>
                <a:gd name="T16" fmla="*/ 0 w 374"/>
                <a:gd name="T17" fmla="*/ 2 h 411"/>
                <a:gd name="T18" fmla="*/ 0 w 374"/>
                <a:gd name="T19" fmla="*/ 2 h 411"/>
                <a:gd name="T20" fmla="*/ 0 w 374"/>
                <a:gd name="T21" fmla="*/ 2 h 411"/>
                <a:gd name="T22" fmla="*/ 0 w 374"/>
                <a:gd name="T23" fmla="*/ 2 h 411"/>
                <a:gd name="T24" fmla="*/ 0 w 374"/>
                <a:gd name="T25" fmla="*/ 1 h 411"/>
                <a:gd name="T26" fmla="*/ 0 w 374"/>
                <a:gd name="T27" fmla="*/ 1 h 411"/>
                <a:gd name="T28" fmla="*/ 0 w 374"/>
                <a:gd name="T29" fmla="*/ 1 h 411"/>
                <a:gd name="T30" fmla="*/ 0 w 374"/>
                <a:gd name="T31" fmla="*/ 1 h 411"/>
                <a:gd name="T32" fmla="*/ 0 w 374"/>
                <a:gd name="T33" fmla="*/ 1 h 411"/>
                <a:gd name="T34" fmla="*/ 0 w 374"/>
                <a:gd name="T35" fmla="*/ 1 h 411"/>
                <a:gd name="T36" fmla="*/ 0 w 374"/>
                <a:gd name="T37" fmla="*/ 0 h 411"/>
                <a:gd name="T38" fmla="*/ 0 w 374"/>
                <a:gd name="T39" fmla="*/ 0 h 411"/>
                <a:gd name="T40" fmla="*/ 0 w 374"/>
                <a:gd name="T41" fmla="*/ 0 h 411"/>
                <a:gd name="T42" fmla="*/ 0 w 374"/>
                <a:gd name="T43" fmla="*/ 0 h 411"/>
                <a:gd name="T44" fmla="*/ 0 w 374"/>
                <a:gd name="T45" fmla="*/ 0 h 411"/>
                <a:gd name="T46" fmla="*/ 0 w 374"/>
                <a:gd name="T47" fmla="*/ 0 h 411"/>
                <a:gd name="T48" fmla="*/ 0 w 374"/>
                <a:gd name="T49" fmla="*/ 0 h 411"/>
                <a:gd name="T50" fmla="*/ 0 w 374"/>
                <a:gd name="T51" fmla="*/ 0 h 411"/>
                <a:gd name="T52" fmla="*/ 0 w 374"/>
                <a:gd name="T53" fmla="*/ 0 h 411"/>
                <a:gd name="T54" fmla="*/ 0 w 374"/>
                <a:gd name="T55" fmla="*/ 0 h 411"/>
                <a:gd name="T56" fmla="*/ 0 w 374"/>
                <a:gd name="T57" fmla="*/ 0 h 411"/>
                <a:gd name="T58" fmla="*/ 0 w 374"/>
                <a:gd name="T59" fmla="*/ 0 h 411"/>
                <a:gd name="T60" fmla="*/ 0 w 374"/>
                <a:gd name="T61" fmla="*/ 1 h 411"/>
                <a:gd name="T62" fmla="*/ 0 w 374"/>
                <a:gd name="T63" fmla="*/ 1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411"/>
                <a:gd name="T98" fmla="*/ 374 w 374"/>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411">
                  <a:moveTo>
                    <a:pt x="374" y="206"/>
                  </a:moveTo>
                  <a:lnTo>
                    <a:pt x="373" y="227"/>
                  </a:lnTo>
                  <a:lnTo>
                    <a:pt x="370" y="247"/>
                  </a:lnTo>
                  <a:lnTo>
                    <a:pt x="365" y="268"/>
                  </a:lnTo>
                  <a:lnTo>
                    <a:pt x="359" y="287"/>
                  </a:lnTo>
                  <a:lnTo>
                    <a:pt x="351" y="304"/>
                  </a:lnTo>
                  <a:lnTo>
                    <a:pt x="342" y="321"/>
                  </a:lnTo>
                  <a:lnTo>
                    <a:pt x="332" y="336"/>
                  </a:lnTo>
                  <a:lnTo>
                    <a:pt x="319" y="352"/>
                  </a:lnTo>
                  <a:lnTo>
                    <a:pt x="306" y="365"/>
                  </a:lnTo>
                  <a:lnTo>
                    <a:pt x="292" y="377"/>
                  </a:lnTo>
                  <a:lnTo>
                    <a:pt x="275" y="386"/>
                  </a:lnTo>
                  <a:lnTo>
                    <a:pt x="259" y="396"/>
                  </a:lnTo>
                  <a:lnTo>
                    <a:pt x="242" y="403"/>
                  </a:lnTo>
                  <a:lnTo>
                    <a:pt x="225" y="408"/>
                  </a:lnTo>
                  <a:lnTo>
                    <a:pt x="206" y="410"/>
                  </a:lnTo>
                  <a:lnTo>
                    <a:pt x="187" y="411"/>
                  </a:lnTo>
                  <a:lnTo>
                    <a:pt x="167" y="410"/>
                  </a:lnTo>
                  <a:lnTo>
                    <a:pt x="149" y="408"/>
                  </a:lnTo>
                  <a:lnTo>
                    <a:pt x="131" y="403"/>
                  </a:lnTo>
                  <a:lnTo>
                    <a:pt x="113" y="396"/>
                  </a:lnTo>
                  <a:lnTo>
                    <a:pt x="97" y="386"/>
                  </a:lnTo>
                  <a:lnTo>
                    <a:pt x="82" y="377"/>
                  </a:lnTo>
                  <a:lnTo>
                    <a:pt x="68" y="365"/>
                  </a:lnTo>
                  <a:lnTo>
                    <a:pt x="54" y="352"/>
                  </a:lnTo>
                  <a:lnTo>
                    <a:pt x="42" y="336"/>
                  </a:lnTo>
                  <a:lnTo>
                    <a:pt x="31" y="321"/>
                  </a:lnTo>
                  <a:lnTo>
                    <a:pt x="23" y="304"/>
                  </a:lnTo>
                  <a:lnTo>
                    <a:pt x="14" y="287"/>
                  </a:lnTo>
                  <a:lnTo>
                    <a:pt x="8" y="268"/>
                  </a:lnTo>
                  <a:lnTo>
                    <a:pt x="3" y="247"/>
                  </a:lnTo>
                  <a:lnTo>
                    <a:pt x="0" y="227"/>
                  </a:lnTo>
                  <a:lnTo>
                    <a:pt x="0" y="206"/>
                  </a:lnTo>
                  <a:lnTo>
                    <a:pt x="0" y="184"/>
                  </a:lnTo>
                  <a:lnTo>
                    <a:pt x="3" y="164"/>
                  </a:lnTo>
                  <a:lnTo>
                    <a:pt x="8" y="145"/>
                  </a:lnTo>
                  <a:lnTo>
                    <a:pt x="14" y="126"/>
                  </a:lnTo>
                  <a:lnTo>
                    <a:pt x="23" y="108"/>
                  </a:lnTo>
                  <a:lnTo>
                    <a:pt x="31" y="90"/>
                  </a:lnTo>
                  <a:lnTo>
                    <a:pt x="42" y="75"/>
                  </a:lnTo>
                  <a:lnTo>
                    <a:pt x="54" y="61"/>
                  </a:lnTo>
                  <a:lnTo>
                    <a:pt x="68" y="46"/>
                  </a:lnTo>
                  <a:lnTo>
                    <a:pt x="82" y="35"/>
                  </a:lnTo>
                  <a:lnTo>
                    <a:pt x="97" y="25"/>
                  </a:lnTo>
                  <a:lnTo>
                    <a:pt x="113" y="16"/>
                  </a:lnTo>
                  <a:lnTo>
                    <a:pt x="131" y="10"/>
                  </a:lnTo>
                  <a:lnTo>
                    <a:pt x="149" y="4"/>
                  </a:lnTo>
                  <a:lnTo>
                    <a:pt x="167" y="1"/>
                  </a:lnTo>
                  <a:lnTo>
                    <a:pt x="187" y="0"/>
                  </a:lnTo>
                  <a:lnTo>
                    <a:pt x="206" y="1"/>
                  </a:lnTo>
                  <a:lnTo>
                    <a:pt x="225" y="4"/>
                  </a:lnTo>
                  <a:lnTo>
                    <a:pt x="242" y="10"/>
                  </a:lnTo>
                  <a:lnTo>
                    <a:pt x="259" y="16"/>
                  </a:lnTo>
                  <a:lnTo>
                    <a:pt x="275" y="25"/>
                  </a:lnTo>
                  <a:lnTo>
                    <a:pt x="292" y="35"/>
                  </a:lnTo>
                  <a:lnTo>
                    <a:pt x="306" y="46"/>
                  </a:lnTo>
                  <a:lnTo>
                    <a:pt x="319" y="61"/>
                  </a:lnTo>
                  <a:lnTo>
                    <a:pt x="332" y="75"/>
                  </a:lnTo>
                  <a:lnTo>
                    <a:pt x="342" y="90"/>
                  </a:lnTo>
                  <a:lnTo>
                    <a:pt x="351" y="108"/>
                  </a:lnTo>
                  <a:lnTo>
                    <a:pt x="359" y="126"/>
                  </a:lnTo>
                  <a:lnTo>
                    <a:pt x="365" y="145"/>
                  </a:lnTo>
                  <a:lnTo>
                    <a:pt x="370" y="164"/>
                  </a:lnTo>
                  <a:lnTo>
                    <a:pt x="373" y="184"/>
                  </a:lnTo>
                  <a:lnTo>
                    <a:pt x="374" y="206"/>
                  </a:lnTo>
                  <a:close/>
                </a:path>
              </a:pathLst>
            </a:custGeom>
            <a:solidFill>
              <a:srgbClr val="B2FF4C"/>
            </a:solidFill>
            <a:ln w="9525">
              <a:noFill/>
              <a:round/>
              <a:headEnd/>
              <a:tailEnd/>
            </a:ln>
          </p:spPr>
          <p:txBody>
            <a:bodyPr/>
            <a:lstStyle/>
            <a:p>
              <a:endParaRPr lang="ru-RU"/>
            </a:p>
          </p:txBody>
        </p:sp>
        <p:sp>
          <p:nvSpPr>
            <p:cNvPr id="19480" name="Freeform 245"/>
            <p:cNvSpPr>
              <a:spLocks/>
            </p:cNvSpPr>
            <p:nvPr/>
          </p:nvSpPr>
          <p:spPr bwMode="auto">
            <a:xfrm>
              <a:off x="1187" y="2985"/>
              <a:ext cx="94" cy="137"/>
            </a:xfrm>
            <a:custGeom>
              <a:avLst/>
              <a:gdLst>
                <a:gd name="T0" fmla="*/ 1 w 373"/>
                <a:gd name="T1" fmla="*/ 1 h 411"/>
                <a:gd name="T2" fmla="*/ 1 w 373"/>
                <a:gd name="T3" fmla="*/ 1 h 411"/>
                <a:gd name="T4" fmla="*/ 1 w 373"/>
                <a:gd name="T5" fmla="*/ 1 h 411"/>
                <a:gd name="T6" fmla="*/ 0 w 373"/>
                <a:gd name="T7" fmla="*/ 1 h 411"/>
                <a:gd name="T8" fmla="*/ 0 w 373"/>
                <a:gd name="T9" fmla="*/ 2 h 411"/>
                <a:gd name="T10" fmla="*/ 0 w 373"/>
                <a:gd name="T11" fmla="*/ 2 h 411"/>
                <a:gd name="T12" fmla="*/ 0 w 373"/>
                <a:gd name="T13" fmla="*/ 2 h 411"/>
                <a:gd name="T14" fmla="*/ 0 w 373"/>
                <a:gd name="T15" fmla="*/ 2 h 411"/>
                <a:gd name="T16" fmla="*/ 0 w 373"/>
                <a:gd name="T17" fmla="*/ 2 h 411"/>
                <a:gd name="T18" fmla="*/ 0 w 373"/>
                <a:gd name="T19" fmla="*/ 2 h 411"/>
                <a:gd name="T20" fmla="*/ 0 w 373"/>
                <a:gd name="T21" fmla="*/ 2 h 411"/>
                <a:gd name="T22" fmla="*/ 0 w 373"/>
                <a:gd name="T23" fmla="*/ 2 h 411"/>
                <a:gd name="T24" fmla="*/ 0 w 373"/>
                <a:gd name="T25" fmla="*/ 1 h 411"/>
                <a:gd name="T26" fmla="*/ 0 w 373"/>
                <a:gd name="T27" fmla="*/ 1 h 411"/>
                <a:gd name="T28" fmla="*/ 0 w 373"/>
                <a:gd name="T29" fmla="*/ 1 h 411"/>
                <a:gd name="T30" fmla="*/ 0 w 373"/>
                <a:gd name="T31" fmla="*/ 1 h 411"/>
                <a:gd name="T32" fmla="*/ 0 w 373"/>
                <a:gd name="T33" fmla="*/ 1 h 411"/>
                <a:gd name="T34" fmla="*/ 0 w 373"/>
                <a:gd name="T35" fmla="*/ 1 h 411"/>
                <a:gd name="T36" fmla="*/ 0 w 373"/>
                <a:gd name="T37" fmla="*/ 0 h 411"/>
                <a:gd name="T38" fmla="*/ 0 w 373"/>
                <a:gd name="T39" fmla="*/ 0 h 411"/>
                <a:gd name="T40" fmla="*/ 0 w 373"/>
                <a:gd name="T41" fmla="*/ 0 h 411"/>
                <a:gd name="T42" fmla="*/ 0 w 373"/>
                <a:gd name="T43" fmla="*/ 0 h 411"/>
                <a:gd name="T44" fmla="*/ 0 w 373"/>
                <a:gd name="T45" fmla="*/ 0 h 411"/>
                <a:gd name="T46" fmla="*/ 0 w 373"/>
                <a:gd name="T47" fmla="*/ 0 h 411"/>
                <a:gd name="T48" fmla="*/ 0 w 373"/>
                <a:gd name="T49" fmla="*/ 0 h 411"/>
                <a:gd name="T50" fmla="*/ 0 w 373"/>
                <a:gd name="T51" fmla="*/ 0 h 411"/>
                <a:gd name="T52" fmla="*/ 0 w 373"/>
                <a:gd name="T53" fmla="*/ 0 h 411"/>
                <a:gd name="T54" fmla="*/ 0 w 373"/>
                <a:gd name="T55" fmla="*/ 0 h 411"/>
                <a:gd name="T56" fmla="*/ 0 w 373"/>
                <a:gd name="T57" fmla="*/ 0 h 411"/>
                <a:gd name="T58" fmla="*/ 1 w 373"/>
                <a:gd name="T59" fmla="*/ 0 h 411"/>
                <a:gd name="T60" fmla="*/ 1 w 373"/>
                <a:gd name="T61" fmla="*/ 1 h 411"/>
                <a:gd name="T62" fmla="*/ 1 w 373"/>
                <a:gd name="T63" fmla="*/ 1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11"/>
                <a:gd name="T98" fmla="*/ 373 w 373"/>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11">
                  <a:moveTo>
                    <a:pt x="373" y="206"/>
                  </a:moveTo>
                  <a:lnTo>
                    <a:pt x="372" y="227"/>
                  </a:lnTo>
                  <a:lnTo>
                    <a:pt x="370" y="247"/>
                  </a:lnTo>
                  <a:lnTo>
                    <a:pt x="365" y="266"/>
                  </a:lnTo>
                  <a:lnTo>
                    <a:pt x="359" y="285"/>
                  </a:lnTo>
                  <a:lnTo>
                    <a:pt x="351" y="304"/>
                  </a:lnTo>
                  <a:lnTo>
                    <a:pt x="342" y="321"/>
                  </a:lnTo>
                  <a:lnTo>
                    <a:pt x="331" y="336"/>
                  </a:lnTo>
                  <a:lnTo>
                    <a:pt x="318" y="351"/>
                  </a:lnTo>
                  <a:lnTo>
                    <a:pt x="305" y="365"/>
                  </a:lnTo>
                  <a:lnTo>
                    <a:pt x="291" y="377"/>
                  </a:lnTo>
                  <a:lnTo>
                    <a:pt x="275" y="386"/>
                  </a:lnTo>
                  <a:lnTo>
                    <a:pt x="259" y="396"/>
                  </a:lnTo>
                  <a:lnTo>
                    <a:pt x="242" y="402"/>
                  </a:lnTo>
                  <a:lnTo>
                    <a:pt x="224" y="408"/>
                  </a:lnTo>
                  <a:lnTo>
                    <a:pt x="206" y="410"/>
                  </a:lnTo>
                  <a:lnTo>
                    <a:pt x="187" y="411"/>
                  </a:lnTo>
                  <a:lnTo>
                    <a:pt x="167" y="410"/>
                  </a:lnTo>
                  <a:lnTo>
                    <a:pt x="149" y="408"/>
                  </a:lnTo>
                  <a:lnTo>
                    <a:pt x="130" y="402"/>
                  </a:lnTo>
                  <a:lnTo>
                    <a:pt x="113" y="396"/>
                  </a:lnTo>
                  <a:lnTo>
                    <a:pt x="97" y="386"/>
                  </a:lnTo>
                  <a:lnTo>
                    <a:pt x="82" y="377"/>
                  </a:lnTo>
                  <a:lnTo>
                    <a:pt x="68" y="365"/>
                  </a:lnTo>
                  <a:lnTo>
                    <a:pt x="54" y="351"/>
                  </a:lnTo>
                  <a:lnTo>
                    <a:pt x="42" y="336"/>
                  </a:lnTo>
                  <a:lnTo>
                    <a:pt x="31" y="321"/>
                  </a:lnTo>
                  <a:lnTo>
                    <a:pt x="22" y="304"/>
                  </a:lnTo>
                  <a:lnTo>
                    <a:pt x="14" y="285"/>
                  </a:lnTo>
                  <a:lnTo>
                    <a:pt x="8" y="266"/>
                  </a:lnTo>
                  <a:lnTo>
                    <a:pt x="3" y="247"/>
                  </a:lnTo>
                  <a:lnTo>
                    <a:pt x="1" y="227"/>
                  </a:lnTo>
                  <a:lnTo>
                    <a:pt x="0" y="206"/>
                  </a:lnTo>
                  <a:lnTo>
                    <a:pt x="1" y="184"/>
                  </a:lnTo>
                  <a:lnTo>
                    <a:pt x="3" y="164"/>
                  </a:lnTo>
                  <a:lnTo>
                    <a:pt x="8" y="144"/>
                  </a:lnTo>
                  <a:lnTo>
                    <a:pt x="14" y="125"/>
                  </a:lnTo>
                  <a:lnTo>
                    <a:pt x="22" y="107"/>
                  </a:lnTo>
                  <a:lnTo>
                    <a:pt x="31" y="90"/>
                  </a:lnTo>
                  <a:lnTo>
                    <a:pt x="42" y="75"/>
                  </a:lnTo>
                  <a:lnTo>
                    <a:pt x="54" y="59"/>
                  </a:lnTo>
                  <a:lnTo>
                    <a:pt x="68" y="46"/>
                  </a:lnTo>
                  <a:lnTo>
                    <a:pt x="82" y="34"/>
                  </a:lnTo>
                  <a:lnTo>
                    <a:pt x="97" y="25"/>
                  </a:lnTo>
                  <a:lnTo>
                    <a:pt x="113" y="15"/>
                  </a:lnTo>
                  <a:lnTo>
                    <a:pt x="130" y="9"/>
                  </a:lnTo>
                  <a:lnTo>
                    <a:pt x="149" y="3"/>
                  </a:lnTo>
                  <a:lnTo>
                    <a:pt x="167" y="1"/>
                  </a:lnTo>
                  <a:lnTo>
                    <a:pt x="187" y="0"/>
                  </a:lnTo>
                  <a:lnTo>
                    <a:pt x="206" y="1"/>
                  </a:lnTo>
                  <a:lnTo>
                    <a:pt x="224" y="3"/>
                  </a:lnTo>
                  <a:lnTo>
                    <a:pt x="242" y="9"/>
                  </a:lnTo>
                  <a:lnTo>
                    <a:pt x="259" y="15"/>
                  </a:lnTo>
                  <a:lnTo>
                    <a:pt x="275" y="25"/>
                  </a:lnTo>
                  <a:lnTo>
                    <a:pt x="291" y="34"/>
                  </a:lnTo>
                  <a:lnTo>
                    <a:pt x="305" y="46"/>
                  </a:lnTo>
                  <a:lnTo>
                    <a:pt x="318" y="59"/>
                  </a:lnTo>
                  <a:lnTo>
                    <a:pt x="331" y="75"/>
                  </a:lnTo>
                  <a:lnTo>
                    <a:pt x="342" y="90"/>
                  </a:lnTo>
                  <a:lnTo>
                    <a:pt x="351" y="107"/>
                  </a:lnTo>
                  <a:lnTo>
                    <a:pt x="359" y="125"/>
                  </a:lnTo>
                  <a:lnTo>
                    <a:pt x="365" y="144"/>
                  </a:lnTo>
                  <a:lnTo>
                    <a:pt x="370" y="164"/>
                  </a:lnTo>
                  <a:lnTo>
                    <a:pt x="372" y="184"/>
                  </a:lnTo>
                  <a:lnTo>
                    <a:pt x="373" y="206"/>
                  </a:lnTo>
                  <a:close/>
                </a:path>
              </a:pathLst>
            </a:custGeom>
            <a:solidFill>
              <a:srgbClr val="B2FF4C"/>
            </a:solidFill>
            <a:ln w="9525">
              <a:noFill/>
              <a:round/>
              <a:headEnd/>
              <a:tailEnd/>
            </a:ln>
          </p:spPr>
          <p:txBody>
            <a:bodyPr/>
            <a:lstStyle/>
            <a:p>
              <a:endParaRPr lang="ru-RU"/>
            </a:p>
          </p:txBody>
        </p:sp>
        <p:sp>
          <p:nvSpPr>
            <p:cNvPr id="19481" name="Freeform 246"/>
            <p:cNvSpPr>
              <a:spLocks/>
            </p:cNvSpPr>
            <p:nvPr/>
          </p:nvSpPr>
          <p:spPr bwMode="auto">
            <a:xfrm>
              <a:off x="661" y="2459"/>
              <a:ext cx="94" cy="137"/>
            </a:xfrm>
            <a:custGeom>
              <a:avLst/>
              <a:gdLst>
                <a:gd name="T0" fmla="*/ 1 w 374"/>
                <a:gd name="T1" fmla="*/ 1 h 413"/>
                <a:gd name="T2" fmla="*/ 1 w 374"/>
                <a:gd name="T3" fmla="*/ 1 h 413"/>
                <a:gd name="T4" fmla="*/ 1 w 374"/>
                <a:gd name="T5" fmla="*/ 1 h 413"/>
                <a:gd name="T6" fmla="*/ 0 w 374"/>
                <a:gd name="T7" fmla="*/ 1 h 413"/>
                <a:gd name="T8" fmla="*/ 0 w 374"/>
                <a:gd name="T9" fmla="*/ 1 h 413"/>
                <a:gd name="T10" fmla="*/ 0 w 374"/>
                <a:gd name="T11" fmla="*/ 2 h 413"/>
                <a:gd name="T12" fmla="*/ 0 w 374"/>
                <a:gd name="T13" fmla="*/ 2 h 413"/>
                <a:gd name="T14" fmla="*/ 0 w 374"/>
                <a:gd name="T15" fmla="*/ 2 h 413"/>
                <a:gd name="T16" fmla="*/ 0 w 374"/>
                <a:gd name="T17" fmla="*/ 2 h 413"/>
                <a:gd name="T18" fmla="*/ 0 w 374"/>
                <a:gd name="T19" fmla="*/ 2 h 413"/>
                <a:gd name="T20" fmla="*/ 0 w 374"/>
                <a:gd name="T21" fmla="*/ 2 h 413"/>
                <a:gd name="T22" fmla="*/ 0 w 374"/>
                <a:gd name="T23" fmla="*/ 1 h 413"/>
                <a:gd name="T24" fmla="*/ 0 w 374"/>
                <a:gd name="T25" fmla="*/ 1 h 413"/>
                <a:gd name="T26" fmla="*/ 0 w 374"/>
                <a:gd name="T27" fmla="*/ 1 h 413"/>
                <a:gd name="T28" fmla="*/ 0 w 374"/>
                <a:gd name="T29" fmla="*/ 1 h 413"/>
                <a:gd name="T30" fmla="*/ 0 w 374"/>
                <a:gd name="T31" fmla="*/ 1 h 413"/>
                <a:gd name="T32" fmla="*/ 0 w 374"/>
                <a:gd name="T33" fmla="*/ 1 h 413"/>
                <a:gd name="T34" fmla="*/ 0 w 374"/>
                <a:gd name="T35" fmla="*/ 1 h 413"/>
                <a:gd name="T36" fmla="*/ 0 w 374"/>
                <a:gd name="T37" fmla="*/ 0 h 413"/>
                <a:gd name="T38" fmla="*/ 0 w 374"/>
                <a:gd name="T39" fmla="*/ 0 h 413"/>
                <a:gd name="T40" fmla="*/ 0 w 374"/>
                <a:gd name="T41" fmla="*/ 0 h 413"/>
                <a:gd name="T42" fmla="*/ 0 w 374"/>
                <a:gd name="T43" fmla="*/ 0 h 413"/>
                <a:gd name="T44" fmla="*/ 0 w 374"/>
                <a:gd name="T45" fmla="*/ 0 h 413"/>
                <a:gd name="T46" fmla="*/ 0 w 374"/>
                <a:gd name="T47" fmla="*/ 0 h 413"/>
                <a:gd name="T48" fmla="*/ 0 w 374"/>
                <a:gd name="T49" fmla="*/ 0 h 413"/>
                <a:gd name="T50" fmla="*/ 0 w 374"/>
                <a:gd name="T51" fmla="*/ 0 h 413"/>
                <a:gd name="T52" fmla="*/ 0 w 374"/>
                <a:gd name="T53" fmla="*/ 0 h 413"/>
                <a:gd name="T54" fmla="*/ 0 w 374"/>
                <a:gd name="T55" fmla="*/ 0 h 413"/>
                <a:gd name="T56" fmla="*/ 0 w 374"/>
                <a:gd name="T57" fmla="*/ 0 h 413"/>
                <a:gd name="T58" fmla="*/ 1 w 374"/>
                <a:gd name="T59" fmla="*/ 0 h 413"/>
                <a:gd name="T60" fmla="*/ 1 w 374"/>
                <a:gd name="T61" fmla="*/ 1 h 413"/>
                <a:gd name="T62" fmla="*/ 1 w 374"/>
                <a:gd name="T63" fmla="*/ 1 h 4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413"/>
                <a:gd name="T98" fmla="*/ 374 w 374"/>
                <a:gd name="T99" fmla="*/ 413 h 4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413">
                  <a:moveTo>
                    <a:pt x="374" y="206"/>
                  </a:moveTo>
                  <a:lnTo>
                    <a:pt x="373" y="227"/>
                  </a:lnTo>
                  <a:lnTo>
                    <a:pt x="370" y="247"/>
                  </a:lnTo>
                  <a:lnTo>
                    <a:pt x="365" y="268"/>
                  </a:lnTo>
                  <a:lnTo>
                    <a:pt x="358" y="287"/>
                  </a:lnTo>
                  <a:lnTo>
                    <a:pt x="351" y="304"/>
                  </a:lnTo>
                  <a:lnTo>
                    <a:pt x="341" y="321"/>
                  </a:lnTo>
                  <a:lnTo>
                    <a:pt x="331" y="338"/>
                  </a:lnTo>
                  <a:lnTo>
                    <a:pt x="319" y="352"/>
                  </a:lnTo>
                  <a:lnTo>
                    <a:pt x="306" y="365"/>
                  </a:lnTo>
                  <a:lnTo>
                    <a:pt x="292" y="377"/>
                  </a:lnTo>
                  <a:lnTo>
                    <a:pt x="275" y="388"/>
                  </a:lnTo>
                  <a:lnTo>
                    <a:pt x="259" y="396"/>
                  </a:lnTo>
                  <a:lnTo>
                    <a:pt x="242" y="403"/>
                  </a:lnTo>
                  <a:lnTo>
                    <a:pt x="225" y="408"/>
                  </a:lnTo>
                  <a:lnTo>
                    <a:pt x="205" y="411"/>
                  </a:lnTo>
                  <a:lnTo>
                    <a:pt x="187" y="413"/>
                  </a:lnTo>
                  <a:lnTo>
                    <a:pt x="167" y="411"/>
                  </a:lnTo>
                  <a:lnTo>
                    <a:pt x="149" y="408"/>
                  </a:lnTo>
                  <a:lnTo>
                    <a:pt x="131" y="403"/>
                  </a:lnTo>
                  <a:lnTo>
                    <a:pt x="113" y="396"/>
                  </a:lnTo>
                  <a:lnTo>
                    <a:pt x="97" y="388"/>
                  </a:lnTo>
                  <a:lnTo>
                    <a:pt x="82" y="377"/>
                  </a:lnTo>
                  <a:lnTo>
                    <a:pt x="68" y="365"/>
                  </a:lnTo>
                  <a:lnTo>
                    <a:pt x="54" y="352"/>
                  </a:lnTo>
                  <a:lnTo>
                    <a:pt x="42" y="338"/>
                  </a:lnTo>
                  <a:lnTo>
                    <a:pt x="31" y="321"/>
                  </a:lnTo>
                  <a:lnTo>
                    <a:pt x="23" y="304"/>
                  </a:lnTo>
                  <a:lnTo>
                    <a:pt x="14" y="287"/>
                  </a:lnTo>
                  <a:lnTo>
                    <a:pt x="7" y="268"/>
                  </a:lnTo>
                  <a:lnTo>
                    <a:pt x="3" y="247"/>
                  </a:lnTo>
                  <a:lnTo>
                    <a:pt x="1" y="227"/>
                  </a:lnTo>
                  <a:lnTo>
                    <a:pt x="0" y="206"/>
                  </a:lnTo>
                  <a:lnTo>
                    <a:pt x="1" y="186"/>
                  </a:lnTo>
                  <a:lnTo>
                    <a:pt x="3" y="165"/>
                  </a:lnTo>
                  <a:lnTo>
                    <a:pt x="7" y="145"/>
                  </a:lnTo>
                  <a:lnTo>
                    <a:pt x="14" y="126"/>
                  </a:lnTo>
                  <a:lnTo>
                    <a:pt x="23" y="108"/>
                  </a:lnTo>
                  <a:lnTo>
                    <a:pt x="31" y="92"/>
                  </a:lnTo>
                  <a:lnTo>
                    <a:pt x="42" y="75"/>
                  </a:lnTo>
                  <a:lnTo>
                    <a:pt x="54" y="61"/>
                  </a:lnTo>
                  <a:lnTo>
                    <a:pt x="68" y="48"/>
                  </a:lnTo>
                  <a:lnTo>
                    <a:pt x="82" y="36"/>
                  </a:lnTo>
                  <a:lnTo>
                    <a:pt x="97" y="25"/>
                  </a:lnTo>
                  <a:lnTo>
                    <a:pt x="113" y="17"/>
                  </a:lnTo>
                  <a:lnTo>
                    <a:pt x="131" y="10"/>
                  </a:lnTo>
                  <a:lnTo>
                    <a:pt x="149" y="5"/>
                  </a:lnTo>
                  <a:lnTo>
                    <a:pt x="167" y="1"/>
                  </a:lnTo>
                  <a:lnTo>
                    <a:pt x="187" y="0"/>
                  </a:lnTo>
                  <a:lnTo>
                    <a:pt x="205" y="1"/>
                  </a:lnTo>
                  <a:lnTo>
                    <a:pt x="225" y="5"/>
                  </a:lnTo>
                  <a:lnTo>
                    <a:pt x="242" y="10"/>
                  </a:lnTo>
                  <a:lnTo>
                    <a:pt x="259" y="17"/>
                  </a:lnTo>
                  <a:lnTo>
                    <a:pt x="275" y="25"/>
                  </a:lnTo>
                  <a:lnTo>
                    <a:pt x="292" y="36"/>
                  </a:lnTo>
                  <a:lnTo>
                    <a:pt x="306" y="48"/>
                  </a:lnTo>
                  <a:lnTo>
                    <a:pt x="319" y="61"/>
                  </a:lnTo>
                  <a:lnTo>
                    <a:pt x="331" y="75"/>
                  </a:lnTo>
                  <a:lnTo>
                    <a:pt x="341" y="92"/>
                  </a:lnTo>
                  <a:lnTo>
                    <a:pt x="351" y="108"/>
                  </a:lnTo>
                  <a:lnTo>
                    <a:pt x="358" y="126"/>
                  </a:lnTo>
                  <a:lnTo>
                    <a:pt x="365" y="145"/>
                  </a:lnTo>
                  <a:lnTo>
                    <a:pt x="370" y="165"/>
                  </a:lnTo>
                  <a:lnTo>
                    <a:pt x="373" y="186"/>
                  </a:lnTo>
                  <a:lnTo>
                    <a:pt x="374" y="206"/>
                  </a:lnTo>
                  <a:close/>
                </a:path>
              </a:pathLst>
            </a:custGeom>
            <a:solidFill>
              <a:srgbClr val="B2FF4C"/>
            </a:solidFill>
            <a:ln w="9525">
              <a:noFill/>
              <a:round/>
              <a:headEnd/>
              <a:tailEnd/>
            </a:ln>
          </p:spPr>
          <p:txBody>
            <a:bodyPr/>
            <a:lstStyle/>
            <a:p>
              <a:endParaRPr lang="ru-RU"/>
            </a:p>
          </p:txBody>
        </p:sp>
        <p:sp>
          <p:nvSpPr>
            <p:cNvPr id="19482" name="Freeform 247"/>
            <p:cNvSpPr>
              <a:spLocks/>
            </p:cNvSpPr>
            <p:nvPr/>
          </p:nvSpPr>
          <p:spPr bwMode="auto">
            <a:xfrm>
              <a:off x="1059" y="2545"/>
              <a:ext cx="93" cy="137"/>
            </a:xfrm>
            <a:custGeom>
              <a:avLst/>
              <a:gdLst>
                <a:gd name="T0" fmla="*/ 0 w 373"/>
                <a:gd name="T1" fmla="*/ 1 h 411"/>
                <a:gd name="T2" fmla="*/ 0 w 373"/>
                <a:gd name="T3" fmla="*/ 1 h 411"/>
                <a:gd name="T4" fmla="*/ 0 w 373"/>
                <a:gd name="T5" fmla="*/ 1 h 411"/>
                <a:gd name="T6" fmla="*/ 0 w 373"/>
                <a:gd name="T7" fmla="*/ 1 h 411"/>
                <a:gd name="T8" fmla="*/ 0 w 373"/>
                <a:gd name="T9" fmla="*/ 2 h 411"/>
                <a:gd name="T10" fmla="*/ 0 w 373"/>
                <a:gd name="T11" fmla="*/ 2 h 411"/>
                <a:gd name="T12" fmla="*/ 0 w 373"/>
                <a:gd name="T13" fmla="*/ 2 h 411"/>
                <a:gd name="T14" fmla="*/ 0 w 373"/>
                <a:gd name="T15" fmla="*/ 2 h 411"/>
                <a:gd name="T16" fmla="*/ 0 w 373"/>
                <a:gd name="T17" fmla="*/ 2 h 411"/>
                <a:gd name="T18" fmla="*/ 0 w 373"/>
                <a:gd name="T19" fmla="*/ 2 h 411"/>
                <a:gd name="T20" fmla="*/ 0 w 373"/>
                <a:gd name="T21" fmla="*/ 2 h 411"/>
                <a:gd name="T22" fmla="*/ 0 w 373"/>
                <a:gd name="T23" fmla="*/ 2 h 411"/>
                <a:gd name="T24" fmla="*/ 0 w 373"/>
                <a:gd name="T25" fmla="*/ 1 h 411"/>
                <a:gd name="T26" fmla="*/ 0 w 373"/>
                <a:gd name="T27" fmla="*/ 1 h 411"/>
                <a:gd name="T28" fmla="*/ 0 w 373"/>
                <a:gd name="T29" fmla="*/ 1 h 411"/>
                <a:gd name="T30" fmla="*/ 0 w 373"/>
                <a:gd name="T31" fmla="*/ 1 h 411"/>
                <a:gd name="T32" fmla="*/ 0 w 373"/>
                <a:gd name="T33" fmla="*/ 1 h 411"/>
                <a:gd name="T34" fmla="*/ 0 w 373"/>
                <a:gd name="T35" fmla="*/ 1 h 411"/>
                <a:gd name="T36" fmla="*/ 0 w 373"/>
                <a:gd name="T37" fmla="*/ 0 h 411"/>
                <a:gd name="T38" fmla="*/ 0 w 373"/>
                <a:gd name="T39" fmla="*/ 0 h 411"/>
                <a:gd name="T40" fmla="*/ 0 w 373"/>
                <a:gd name="T41" fmla="*/ 0 h 411"/>
                <a:gd name="T42" fmla="*/ 0 w 373"/>
                <a:gd name="T43" fmla="*/ 0 h 411"/>
                <a:gd name="T44" fmla="*/ 0 w 373"/>
                <a:gd name="T45" fmla="*/ 0 h 411"/>
                <a:gd name="T46" fmla="*/ 0 w 373"/>
                <a:gd name="T47" fmla="*/ 0 h 411"/>
                <a:gd name="T48" fmla="*/ 0 w 373"/>
                <a:gd name="T49" fmla="*/ 0 h 411"/>
                <a:gd name="T50" fmla="*/ 0 w 373"/>
                <a:gd name="T51" fmla="*/ 0 h 411"/>
                <a:gd name="T52" fmla="*/ 0 w 373"/>
                <a:gd name="T53" fmla="*/ 0 h 411"/>
                <a:gd name="T54" fmla="*/ 0 w 373"/>
                <a:gd name="T55" fmla="*/ 0 h 411"/>
                <a:gd name="T56" fmla="*/ 0 w 373"/>
                <a:gd name="T57" fmla="*/ 0 h 411"/>
                <a:gd name="T58" fmla="*/ 0 w 373"/>
                <a:gd name="T59" fmla="*/ 0 h 411"/>
                <a:gd name="T60" fmla="*/ 0 w 373"/>
                <a:gd name="T61" fmla="*/ 1 h 411"/>
                <a:gd name="T62" fmla="*/ 0 w 373"/>
                <a:gd name="T63" fmla="*/ 1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11"/>
                <a:gd name="T98" fmla="*/ 373 w 373"/>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11">
                  <a:moveTo>
                    <a:pt x="373" y="206"/>
                  </a:moveTo>
                  <a:lnTo>
                    <a:pt x="373" y="227"/>
                  </a:lnTo>
                  <a:lnTo>
                    <a:pt x="370" y="247"/>
                  </a:lnTo>
                  <a:lnTo>
                    <a:pt x="366" y="266"/>
                  </a:lnTo>
                  <a:lnTo>
                    <a:pt x="359" y="285"/>
                  </a:lnTo>
                  <a:lnTo>
                    <a:pt x="352" y="303"/>
                  </a:lnTo>
                  <a:lnTo>
                    <a:pt x="342" y="321"/>
                  </a:lnTo>
                  <a:lnTo>
                    <a:pt x="331" y="337"/>
                  </a:lnTo>
                  <a:lnTo>
                    <a:pt x="319" y="351"/>
                  </a:lnTo>
                  <a:lnTo>
                    <a:pt x="305" y="365"/>
                  </a:lnTo>
                  <a:lnTo>
                    <a:pt x="291" y="377"/>
                  </a:lnTo>
                  <a:lnTo>
                    <a:pt x="276" y="386"/>
                  </a:lnTo>
                  <a:lnTo>
                    <a:pt x="260" y="396"/>
                  </a:lnTo>
                  <a:lnTo>
                    <a:pt x="243" y="402"/>
                  </a:lnTo>
                  <a:lnTo>
                    <a:pt x="224" y="408"/>
                  </a:lnTo>
                  <a:lnTo>
                    <a:pt x="206" y="410"/>
                  </a:lnTo>
                  <a:lnTo>
                    <a:pt x="187" y="411"/>
                  </a:lnTo>
                  <a:lnTo>
                    <a:pt x="168" y="410"/>
                  </a:lnTo>
                  <a:lnTo>
                    <a:pt x="149" y="408"/>
                  </a:lnTo>
                  <a:lnTo>
                    <a:pt x="131" y="402"/>
                  </a:lnTo>
                  <a:lnTo>
                    <a:pt x="114" y="396"/>
                  </a:lnTo>
                  <a:lnTo>
                    <a:pt x="98" y="386"/>
                  </a:lnTo>
                  <a:lnTo>
                    <a:pt x="82" y="377"/>
                  </a:lnTo>
                  <a:lnTo>
                    <a:pt x="68" y="365"/>
                  </a:lnTo>
                  <a:lnTo>
                    <a:pt x="55" y="351"/>
                  </a:lnTo>
                  <a:lnTo>
                    <a:pt x="43" y="337"/>
                  </a:lnTo>
                  <a:lnTo>
                    <a:pt x="32" y="321"/>
                  </a:lnTo>
                  <a:lnTo>
                    <a:pt x="22" y="303"/>
                  </a:lnTo>
                  <a:lnTo>
                    <a:pt x="15" y="285"/>
                  </a:lnTo>
                  <a:lnTo>
                    <a:pt x="8" y="266"/>
                  </a:lnTo>
                  <a:lnTo>
                    <a:pt x="4" y="247"/>
                  </a:lnTo>
                  <a:lnTo>
                    <a:pt x="1" y="227"/>
                  </a:lnTo>
                  <a:lnTo>
                    <a:pt x="0" y="206"/>
                  </a:lnTo>
                  <a:lnTo>
                    <a:pt x="1" y="184"/>
                  </a:lnTo>
                  <a:lnTo>
                    <a:pt x="4" y="164"/>
                  </a:lnTo>
                  <a:lnTo>
                    <a:pt x="8" y="144"/>
                  </a:lnTo>
                  <a:lnTo>
                    <a:pt x="15" y="126"/>
                  </a:lnTo>
                  <a:lnTo>
                    <a:pt x="22" y="107"/>
                  </a:lnTo>
                  <a:lnTo>
                    <a:pt x="32" y="90"/>
                  </a:lnTo>
                  <a:lnTo>
                    <a:pt x="43" y="75"/>
                  </a:lnTo>
                  <a:lnTo>
                    <a:pt x="55" y="60"/>
                  </a:lnTo>
                  <a:lnTo>
                    <a:pt x="68" y="46"/>
                  </a:lnTo>
                  <a:lnTo>
                    <a:pt x="82" y="35"/>
                  </a:lnTo>
                  <a:lnTo>
                    <a:pt x="98" y="25"/>
                  </a:lnTo>
                  <a:lnTo>
                    <a:pt x="114" y="16"/>
                  </a:lnTo>
                  <a:lnTo>
                    <a:pt x="131" y="10"/>
                  </a:lnTo>
                  <a:lnTo>
                    <a:pt x="149" y="4"/>
                  </a:lnTo>
                  <a:lnTo>
                    <a:pt x="168" y="1"/>
                  </a:lnTo>
                  <a:lnTo>
                    <a:pt x="187" y="0"/>
                  </a:lnTo>
                  <a:lnTo>
                    <a:pt x="206" y="1"/>
                  </a:lnTo>
                  <a:lnTo>
                    <a:pt x="224" y="4"/>
                  </a:lnTo>
                  <a:lnTo>
                    <a:pt x="243" y="10"/>
                  </a:lnTo>
                  <a:lnTo>
                    <a:pt x="260" y="16"/>
                  </a:lnTo>
                  <a:lnTo>
                    <a:pt x="276" y="25"/>
                  </a:lnTo>
                  <a:lnTo>
                    <a:pt x="291" y="35"/>
                  </a:lnTo>
                  <a:lnTo>
                    <a:pt x="305" y="46"/>
                  </a:lnTo>
                  <a:lnTo>
                    <a:pt x="319" y="60"/>
                  </a:lnTo>
                  <a:lnTo>
                    <a:pt x="331" y="75"/>
                  </a:lnTo>
                  <a:lnTo>
                    <a:pt x="342" y="90"/>
                  </a:lnTo>
                  <a:lnTo>
                    <a:pt x="352" y="107"/>
                  </a:lnTo>
                  <a:lnTo>
                    <a:pt x="359" y="126"/>
                  </a:lnTo>
                  <a:lnTo>
                    <a:pt x="366" y="144"/>
                  </a:lnTo>
                  <a:lnTo>
                    <a:pt x="370" y="164"/>
                  </a:lnTo>
                  <a:lnTo>
                    <a:pt x="373" y="184"/>
                  </a:lnTo>
                  <a:lnTo>
                    <a:pt x="373" y="206"/>
                  </a:lnTo>
                  <a:close/>
                </a:path>
              </a:pathLst>
            </a:custGeom>
            <a:solidFill>
              <a:srgbClr val="B2FF4C"/>
            </a:solidFill>
            <a:ln w="9525">
              <a:noFill/>
              <a:round/>
              <a:headEnd/>
              <a:tailEnd/>
            </a:ln>
          </p:spPr>
          <p:txBody>
            <a:bodyPr/>
            <a:lstStyle/>
            <a:p>
              <a:endParaRPr lang="ru-RU"/>
            </a:p>
          </p:txBody>
        </p:sp>
        <p:sp>
          <p:nvSpPr>
            <p:cNvPr id="19483" name="Freeform 248"/>
            <p:cNvSpPr>
              <a:spLocks/>
            </p:cNvSpPr>
            <p:nvPr/>
          </p:nvSpPr>
          <p:spPr bwMode="auto">
            <a:xfrm>
              <a:off x="1409" y="3523"/>
              <a:ext cx="94" cy="137"/>
            </a:xfrm>
            <a:custGeom>
              <a:avLst/>
              <a:gdLst>
                <a:gd name="T0" fmla="*/ 1 w 374"/>
                <a:gd name="T1" fmla="*/ 1 h 412"/>
                <a:gd name="T2" fmla="*/ 1 w 374"/>
                <a:gd name="T3" fmla="*/ 1 h 412"/>
                <a:gd name="T4" fmla="*/ 1 w 374"/>
                <a:gd name="T5" fmla="*/ 1 h 412"/>
                <a:gd name="T6" fmla="*/ 0 w 374"/>
                <a:gd name="T7" fmla="*/ 1 h 412"/>
                <a:gd name="T8" fmla="*/ 0 w 374"/>
                <a:gd name="T9" fmla="*/ 1 h 412"/>
                <a:gd name="T10" fmla="*/ 0 w 374"/>
                <a:gd name="T11" fmla="*/ 2 h 412"/>
                <a:gd name="T12" fmla="*/ 0 w 374"/>
                <a:gd name="T13" fmla="*/ 2 h 412"/>
                <a:gd name="T14" fmla="*/ 0 w 374"/>
                <a:gd name="T15" fmla="*/ 2 h 412"/>
                <a:gd name="T16" fmla="*/ 0 w 374"/>
                <a:gd name="T17" fmla="*/ 2 h 412"/>
                <a:gd name="T18" fmla="*/ 0 w 374"/>
                <a:gd name="T19" fmla="*/ 2 h 412"/>
                <a:gd name="T20" fmla="*/ 0 w 374"/>
                <a:gd name="T21" fmla="*/ 2 h 412"/>
                <a:gd name="T22" fmla="*/ 0 w 374"/>
                <a:gd name="T23" fmla="*/ 1 h 412"/>
                <a:gd name="T24" fmla="*/ 0 w 374"/>
                <a:gd name="T25" fmla="*/ 1 h 412"/>
                <a:gd name="T26" fmla="*/ 0 w 374"/>
                <a:gd name="T27" fmla="*/ 1 h 412"/>
                <a:gd name="T28" fmla="*/ 0 w 374"/>
                <a:gd name="T29" fmla="*/ 1 h 412"/>
                <a:gd name="T30" fmla="*/ 0 w 374"/>
                <a:gd name="T31" fmla="*/ 1 h 412"/>
                <a:gd name="T32" fmla="*/ 0 w 374"/>
                <a:gd name="T33" fmla="*/ 1 h 412"/>
                <a:gd name="T34" fmla="*/ 0 w 374"/>
                <a:gd name="T35" fmla="*/ 1 h 412"/>
                <a:gd name="T36" fmla="*/ 0 w 374"/>
                <a:gd name="T37" fmla="*/ 0 h 412"/>
                <a:gd name="T38" fmla="*/ 0 w 374"/>
                <a:gd name="T39" fmla="*/ 0 h 412"/>
                <a:gd name="T40" fmla="*/ 0 w 374"/>
                <a:gd name="T41" fmla="*/ 0 h 412"/>
                <a:gd name="T42" fmla="*/ 0 w 374"/>
                <a:gd name="T43" fmla="*/ 0 h 412"/>
                <a:gd name="T44" fmla="*/ 0 w 374"/>
                <a:gd name="T45" fmla="*/ 0 h 412"/>
                <a:gd name="T46" fmla="*/ 0 w 374"/>
                <a:gd name="T47" fmla="*/ 0 h 412"/>
                <a:gd name="T48" fmla="*/ 0 w 374"/>
                <a:gd name="T49" fmla="*/ 0 h 412"/>
                <a:gd name="T50" fmla="*/ 0 w 374"/>
                <a:gd name="T51" fmla="*/ 0 h 412"/>
                <a:gd name="T52" fmla="*/ 0 w 374"/>
                <a:gd name="T53" fmla="*/ 0 h 412"/>
                <a:gd name="T54" fmla="*/ 0 w 374"/>
                <a:gd name="T55" fmla="*/ 0 h 412"/>
                <a:gd name="T56" fmla="*/ 0 w 374"/>
                <a:gd name="T57" fmla="*/ 0 h 412"/>
                <a:gd name="T58" fmla="*/ 1 w 374"/>
                <a:gd name="T59" fmla="*/ 0 h 412"/>
                <a:gd name="T60" fmla="*/ 1 w 374"/>
                <a:gd name="T61" fmla="*/ 1 h 412"/>
                <a:gd name="T62" fmla="*/ 1 w 374"/>
                <a:gd name="T63" fmla="*/ 1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412"/>
                <a:gd name="T98" fmla="*/ 374 w 374"/>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412">
                  <a:moveTo>
                    <a:pt x="374" y="205"/>
                  </a:moveTo>
                  <a:lnTo>
                    <a:pt x="373" y="227"/>
                  </a:lnTo>
                  <a:lnTo>
                    <a:pt x="370" y="247"/>
                  </a:lnTo>
                  <a:lnTo>
                    <a:pt x="366" y="267"/>
                  </a:lnTo>
                  <a:lnTo>
                    <a:pt x="359" y="286"/>
                  </a:lnTo>
                  <a:lnTo>
                    <a:pt x="352" y="304"/>
                  </a:lnTo>
                  <a:lnTo>
                    <a:pt x="342" y="321"/>
                  </a:lnTo>
                  <a:lnTo>
                    <a:pt x="331" y="337"/>
                  </a:lnTo>
                  <a:lnTo>
                    <a:pt x="319" y="351"/>
                  </a:lnTo>
                  <a:lnTo>
                    <a:pt x="306" y="365"/>
                  </a:lnTo>
                  <a:lnTo>
                    <a:pt x="291" y="376"/>
                  </a:lnTo>
                  <a:lnTo>
                    <a:pt x="276" y="387"/>
                  </a:lnTo>
                  <a:lnTo>
                    <a:pt x="260" y="395"/>
                  </a:lnTo>
                  <a:lnTo>
                    <a:pt x="243" y="403"/>
                  </a:lnTo>
                  <a:lnTo>
                    <a:pt x="224" y="407"/>
                  </a:lnTo>
                  <a:lnTo>
                    <a:pt x="206" y="411"/>
                  </a:lnTo>
                  <a:lnTo>
                    <a:pt x="186" y="412"/>
                  </a:lnTo>
                  <a:lnTo>
                    <a:pt x="168" y="411"/>
                  </a:lnTo>
                  <a:lnTo>
                    <a:pt x="149" y="407"/>
                  </a:lnTo>
                  <a:lnTo>
                    <a:pt x="131" y="403"/>
                  </a:lnTo>
                  <a:lnTo>
                    <a:pt x="114" y="395"/>
                  </a:lnTo>
                  <a:lnTo>
                    <a:pt x="98" y="387"/>
                  </a:lnTo>
                  <a:lnTo>
                    <a:pt x="83" y="376"/>
                  </a:lnTo>
                  <a:lnTo>
                    <a:pt x="68" y="365"/>
                  </a:lnTo>
                  <a:lnTo>
                    <a:pt x="55" y="351"/>
                  </a:lnTo>
                  <a:lnTo>
                    <a:pt x="43" y="337"/>
                  </a:lnTo>
                  <a:lnTo>
                    <a:pt x="32" y="321"/>
                  </a:lnTo>
                  <a:lnTo>
                    <a:pt x="22" y="304"/>
                  </a:lnTo>
                  <a:lnTo>
                    <a:pt x="15" y="286"/>
                  </a:lnTo>
                  <a:lnTo>
                    <a:pt x="8" y="267"/>
                  </a:lnTo>
                  <a:lnTo>
                    <a:pt x="4" y="247"/>
                  </a:lnTo>
                  <a:lnTo>
                    <a:pt x="1" y="227"/>
                  </a:lnTo>
                  <a:lnTo>
                    <a:pt x="0" y="205"/>
                  </a:lnTo>
                  <a:lnTo>
                    <a:pt x="1" y="185"/>
                  </a:lnTo>
                  <a:lnTo>
                    <a:pt x="4" y="165"/>
                  </a:lnTo>
                  <a:lnTo>
                    <a:pt x="8" y="145"/>
                  </a:lnTo>
                  <a:lnTo>
                    <a:pt x="15" y="126"/>
                  </a:lnTo>
                  <a:lnTo>
                    <a:pt x="22" y="108"/>
                  </a:lnTo>
                  <a:lnTo>
                    <a:pt x="32" y="91"/>
                  </a:lnTo>
                  <a:lnTo>
                    <a:pt x="43" y="75"/>
                  </a:lnTo>
                  <a:lnTo>
                    <a:pt x="55" y="60"/>
                  </a:lnTo>
                  <a:lnTo>
                    <a:pt x="68" y="47"/>
                  </a:lnTo>
                  <a:lnTo>
                    <a:pt x="83" y="35"/>
                  </a:lnTo>
                  <a:lnTo>
                    <a:pt x="98" y="25"/>
                  </a:lnTo>
                  <a:lnTo>
                    <a:pt x="114" y="16"/>
                  </a:lnTo>
                  <a:lnTo>
                    <a:pt x="131" y="9"/>
                  </a:lnTo>
                  <a:lnTo>
                    <a:pt x="149" y="4"/>
                  </a:lnTo>
                  <a:lnTo>
                    <a:pt x="168" y="1"/>
                  </a:lnTo>
                  <a:lnTo>
                    <a:pt x="186" y="0"/>
                  </a:lnTo>
                  <a:lnTo>
                    <a:pt x="206" y="1"/>
                  </a:lnTo>
                  <a:lnTo>
                    <a:pt x="224" y="4"/>
                  </a:lnTo>
                  <a:lnTo>
                    <a:pt x="243" y="9"/>
                  </a:lnTo>
                  <a:lnTo>
                    <a:pt x="260" y="16"/>
                  </a:lnTo>
                  <a:lnTo>
                    <a:pt x="276" y="25"/>
                  </a:lnTo>
                  <a:lnTo>
                    <a:pt x="291" y="35"/>
                  </a:lnTo>
                  <a:lnTo>
                    <a:pt x="306" y="47"/>
                  </a:lnTo>
                  <a:lnTo>
                    <a:pt x="319" y="60"/>
                  </a:lnTo>
                  <a:lnTo>
                    <a:pt x="331" y="75"/>
                  </a:lnTo>
                  <a:lnTo>
                    <a:pt x="342" y="91"/>
                  </a:lnTo>
                  <a:lnTo>
                    <a:pt x="352" y="108"/>
                  </a:lnTo>
                  <a:lnTo>
                    <a:pt x="359" y="126"/>
                  </a:lnTo>
                  <a:lnTo>
                    <a:pt x="366" y="145"/>
                  </a:lnTo>
                  <a:lnTo>
                    <a:pt x="370" y="165"/>
                  </a:lnTo>
                  <a:lnTo>
                    <a:pt x="373" y="185"/>
                  </a:lnTo>
                  <a:lnTo>
                    <a:pt x="374" y="205"/>
                  </a:lnTo>
                  <a:close/>
                </a:path>
              </a:pathLst>
            </a:custGeom>
            <a:solidFill>
              <a:srgbClr val="B2FF4C"/>
            </a:solidFill>
            <a:ln w="9525">
              <a:noFill/>
              <a:round/>
              <a:headEnd/>
              <a:tailEnd/>
            </a:ln>
          </p:spPr>
          <p:txBody>
            <a:bodyPr/>
            <a:lstStyle/>
            <a:p>
              <a:endParaRPr lang="ru-RU"/>
            </a:p>
          </p:txBody>
        </p:sp>
        <p:sp>
          <p:nvSpPr>
            <p:cNvPr id="19484" name="Freeform 249"/>
            <p:cNvSpPr>
              <a:spLocks/>
            </p:cNvSpPr>
            <p:nvPr/>
          </p:nvSpPr>
          <p:spPr bwMode="auto">
            <a:xfrm>
              <a:off x="1070" y="4055"/>
              <a:ext cx="94" cy="137"/>
            </a:xfrm>
            <a:custGeom>
              <a:avLst/>
              <a:gdLst>
                <a:gd name="T0" fmla="*/ 1 w 375"/>
                <a:gd name="T1" fmla="*/ 1 h 411"/>
                <a:gd name="T2" fmla="*/ 1 w 375"/>
                <a:gd name="T3" fmla="*/ 1 h 411"/>
                <a:gd name="T4" fmla="*/ 1 w 375"/>
                <a:gd name="T5" fmla="*/ 1 h 411"/>
                <a:gd name="T6" fmla="*/ 0 w 375"/>
                <a:gd name="T7" fmla="*/ 1 h 411"/>
                <a:gd name="T8" fmla="*/ 0 w 375"/>
                <a:gd name="T9" fmla="*/ 2 h 411"/>
                <a:gd name="T10" fmla="*/ 0 w 375"/>
                <a:gd name="T11" fmla="*/ 2 h 411"/>
                <a:gd name="T12" fmla="*/ 0 w 375"/>
                <a:gd name="T13" fmla="*/ 2 h 411"/>
                <a:gd name="T14" fmla="*/ 0 w 375"/>
                <a:gd name="T15" fmla="*/ 2 h 411"/>
                <a:gd name="T16" fmla="*/ 0 w 375"/>
                <a:gd name="T17" fmla="*/ 2 h 411"/>
                <a:gd name="T18" fmla="*/ 0 w 375"/>
                <a:gd name="T19" fmla="*/ 2 h 411"/>
                <a:gd name="T20" fmla="*/ 0 w 375"/>
                <a:gd name="T21" fmla="*/ 2 h 411"/>
                <a:gd name="T22" fmla="*/ 0 w 375"/>
                <a:gd name="T23" fmla="*/ 2 h 411"/>
                <a:gd name="T24" fmla="*/ 0 w 375"/>
                <a:gd name="T25" fmla="*/ 1 h 411"/>
                <a:gd name="T26" fmla="*/ 0 w 375"/>
                <a:gd name="T27" fmla="*/ 1 h 411"/>
                <a:gd name="T28" fmla="*/ 0 w 375"/>
                <a:gd name="T29" fmla="*/ 1 h 411"/>
                <a:gd name="T30" fmla="*/ 0 w 375"/>
                <a:gd name="T31" fmla="*/ 1 h 411"/>
                <a:gd name="T32" fmla="*/ 0 w 375"/>
                <a:gd name="T33" fmla="*/ 1 h 411"/>
                <a:gd name="T34" fmla="*/ 0 w 375"/>
                <a:gd name="T35" fmla="*/ 1 h 411"/>
                <a:gd name="T36" fmla="*/ 0 w 375"/>
                <a:gd name="T37" fmla="*/ 0 h 411"/>
                <a:gd name="T38" fmla="*/ 0 w 375"/>
                <a:gd name="T39" fmla="*/ 0 h 411"/>
                <a:gd name="T40" fmla="*/ 0 w 375"/>
                <a:gd name="T41" fmla="*/ 0 h 411"/>
                <a:gd name="T42" fmla="*/ 0 w 375"/>
                <a:gd name="T43" fmla="*/ 0 h 411"/>
                <a:gd name="T44" fmla="*/ 0 w 375"/>
                <a:gd name="T45" fmla="*/ 0 h 411"/>
                <a:gd name="T46" fmla="*/ 0 w 375"/>
                <a:gd name="T47" fmla="*/ 0 h 411"/>
                <a:gd name="T48" fmla="*/ 0 w 375"/>
                <a:gd name="T49" fmla="*/ 0 h 411"/>
                <a:gd name="T50" fmla="*/ 0 w 375"/>
                <a:gd name="T51" fmla="*/ 0 h 411"/>
                <a:gd name="T52" fmla="*/ 0 w 375"/>
                <a:gd name="T53" fmla="*/ 0 h 411"/>
                <a:gd name="T54" fmla="*/ 0 w 375"/>
                <a:gd name="T55" fmla="*/ 0 h 411"/>
                <a:gd name="T56" fmla="*/ 0 w 375"/>
                <a:gd name="T57" fmla="*/ 0 h 411"/>
                <a:gd name="T58" fmla="*/ 1 w 375"/>
                <a:gd name="T59" fmla="*/ 0 h 411"/>
                <a:gd name="T60" fmla="*/ 1 w 375"/>
                <a:gd name="T61" fmla="*/ 1 h 411"/>
                <a:gd name="T62" fmla="*/ 1 w 375"/>
                <a:gd name="T63" fmla="*/ 1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5"/>
                <a:gd name="T97" fmla="*/ 0 h 411"/>
                <a:gd name="T98" fmla="*/ 375 w 375"/>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5" h="411">
                  <a:moveTo>
                    <a:pt x="375" y="206"/>
                  </a:moveTo>
                  <a:lnTo>
                    <a:pt x="374" y="227"/>
                  </a:lnTo>
                  <a:lnTo>
                    <a:pt x="371" y="247"/>
                  </a:lnTo>
                  <a:lnTo>
                    <a:pt x="366" y="267"/>
                  </a:lnTo>
                  <a:lnTo>
                    <a:pt x="360" y="285"/>
                  </a:lnTo>
                  <a:lnTo>
                    <a:pt x="352" y="304"/>
                  </a:lnTo>
                  <a:lnTo>
                    <a:pt x="342" y="321"/>
                  </a:lnTo>
                  <a:lnTo>
                    <a:pt x="332" y="336"/>
                  </a:lnTo>
                  <a:lnTo>
                    <a:pt x="320" y="351"/>
                  </a:lnTo>
                  <a:lnTo>
                    <a:pt x="307" y="365"/>
                  </a:lnTo>
                  <a:lnTo>
                    <a:pt x="292" y="377"/>
                  </a:lnTo>
                  <a:lnTo>
                    <a:pt x="277" y="386"/>
                  </a:lnTo>
                  <a:lnTo>
                    <a:pt x="260" y="396"/>
                  </a:lnTo>
                  <a:lnTo>
                    <a:pt x="243" y="402"/>
                  </a:lnTo>
                  <a:lnTo>
                    <a:pt x="226" y="408"/>
                  </a:lnTo>
                  <a:lnTo>
                    <a:pt x="206" y="410"/>
                  </a:lnTo>
                  <a:lnTo>
                    <a:pt x="188" y="411"/>
                  </a:lnTo>
                  <a:lnTo>
                    <a:pt x="169" y="410"/>
                  </a:lnTo>
                  <a:lnTo>
                    <a:pt x="150" y="408"/>
                  </a:lnTo>
                  <a:lnTo>
                    <a:pt x="132" y="402"/>
                  </a:lnTo>
                  <a:lnTo>
                    <a:pt x="115" y="396"/>
                  </a:lnTo>
                  <a:lnTo>
                    <a:pt x="98" y="386"/>
                  </a:lnTo>
                  <a:lnTo>
                    <a:pt x="83" y="377"/>
                  </a:lnTo>
                  <a:lnTo>
                    <a:pt x="68" y="365"/>
                  </a:lnTo>
                  <a:lnTo>
                    <a:pt x="55" y="351"/>
                  </a:lnTo>
                  <a:lnTo>
                    <a:pt x="43" y="336"/>
                  </a:lnTo>
                  <a:lnTo>
                    <a:pt x="33" y="321"/>
                  </a:lnTo>
                  <a:lnTo>
                    <a:pt x="23" y="304"/>
                  </a:lnTo>
                  <a:lnTo>
                    <a:pt x="15" y="285"/>
                  </a:lnTo>
                  <a:lnTo>
                    <a:pt x="9" y="267"/>
                  </a:lnTo>
                  <a:lnTo>
                    <a:pt x="4" y="247"/>
                  </a:lnTo>
                  <a:lnTo>
                    <a:pt x="1" y="227"/>
                  </a:lnTo>
                  <a:lnTo>
                    <a:pt x="0" y="206"/>
                  </a:lnTo>
                  <a:lnTo>
                    <a:pt x="1" y="184"/>
                  </a:lnTo>
                  <a:lnTo>
                    <a:pt x="4" y="164"/>
                  </a:lnTo>
                  <a:lnTo>
                    <a:pt x="9" y="144"/>
                  </a:lnTo>
                  <a:lnTo>
                    <a:pt x="15" y="126"/>
                  </a:lnTo>
                  <a:lnTo>
                    <a:pt x="23" y="107"/>
                  </a:lnTo>
                  <a:lnTo>
                    <a:pt x="33" y="90"/>
                  </a:lnTo>
                  <a:lnTo>
                    <a:pt x="43" y="75"/>
                  </a:lnTo>
                  <a:lnTo>
                    <a:pt x="55" y="59"/>
                  </a:lnTo>
                  <a:lnTo>
                    <a:pt x="68" y="46"/>
                  </a:lnTo>
                  <a:lnTo>
                    <a:pt x="83" y="34"/>
                  </a:lnTo>
                  <a:lnTo>
                    <a:pt x="98" y="25"/>
                  </a:lnTo>
                  <a:lnTo>
                    <a:pt x="115" y="15"/>
                  </a:lnTo>
                  <a:lnTo>
                    <a:pt x="132" y="9"/>
                  </a:lnTo>
                  <a:lnTo>
                    <a:pt x="150" y="4"/>
                  </a:lnTo>
                  <a:lnTo>
                    <a:pt x="169" y="1"/>
                  </a:lnTo>
                  <a:lnTo>
                    <a:pt x="188" y="0"/>
                  </a:lnTo>
                  <a:lnTo>
                    <a:pt x="206" y="1"/>
                  </a:lnTo>
                  <a:lnTo>
                    <a:pt x="226" y="4"/>
                  </a:lnTo>
                  <a:lnTo>
                    <a:pt x="243" y="9"/>
                  </a:lnTo>
                  <a:lnTo>
                    <a:pt x="260" y="15"/>
                  </a:lnTo>
                  <a:lnTo>
                    <a:pt x="277" y="25"/>
                  </a:lnTo>
                  <a:lnTo>
                    <a:pt x="292" y="34"/>
                  </a:lnTo>
                  <a:lnTo>
                    <a:pt x="307" y="46"/>
                  </a:lnTo>
                  <a:lnTo>
                    <a:pt x="320" y="59"/>
                  </a:lnTo>
                  <a:lnTo>
                    <a:pt x="332" y="75"/>
                  </a:lnTo>
                  <a:lnTo>
                    <a:pt x="342" y="90"/>
                  </a:lnTo>
                  <a:lnTo>
                    <a:pt x="352" y="107"/>
                  </a:lnTo>
                  <a:lnTo>
                    <a:pt x="360" y="126"/>
                  </a:lnTo>
                  <a:lnTo>
                    <a:pt x="366" y="144"/>
                  </a:lnTo>
                  <a:lnTo>
                    <a:pt x="371" y="164"/>
                  </a:lnTo>
                  <a:lnTo>
                    <a:pt x="374" y="184"/>
                  </a:lnTo>
                  <a:lnTo>
                    <a:pt x="375" y="206"/>
                  </a:lnTo>
                  <a:close/>
                </a:path>
              </a:pathLst>
            </a:custGeom>
            <a:solidFill>
              <a:srgbClr val="B2FF4C"/>
            </a:solidFill>
            <a:ln w="9525">
              <a:noFill/>
              <a:round/>
              <a:headEnd/>
              <a:tailEnd/>
            </a:ln>
          </p:spPr>
          <p:txBody>
            <a:bodyPr/>
            <a:lstStyle/>
            <a:p>
              <a:endParaRPr lang="ru-RU"/>
            </a:p>
          </p:txBody>
        </p:sp>
        <p:sp>
          <p:nvSpPr>
            <p:cNvPr id="19485" name="Freeform 250"/>
            <p:cNvSpPr>
              <a:spLocks/>
            </p:cNvSpPr>
            <p:nvPr/>
          </p:nvSpPr>
          <p:spPr bwMode="auto">
            <a:xfrm>
              <a:off x="626" y="3900"/>
              <a:ext cx="94" cy="137"/>
            </a:xfrm>
            <a:custGeom>
              <a:avLst/>
              <a:gdLst>
                <a:gd name="T0" fmla="*/ 1 w 373"/>
                <a:gd name="T1" fmla="*/ 1 h 412"/>
                <a:gd name="T2" fmla="*/ 1 w 373"/>
                <a:gd name="T3" fmla="*/ 1 h 412"/>
                <a:gd name="T4" fmla="*/ 1 w 373"/>
                <a:gd name="T5" fmla="*/ 1 h 412"/>
                <a:gd name="T6" fmla="*/ 0 w 373"/>
                <a:gd name="T7" fmla="*/ 1 h 412"/>
                <a:gd name="T8" fmla="*/ 0 w 373"/>
                <a:gd name="T9" fmla="*/ 1 h 412"/>
                <a:gd name="T10" fmla="*/ 0 w 373"/>
                <a:gd name="T11" fmla="*/ 2 h 412"/>
                <a:gd name="T12" fmla="*/ 0 w 373"/>
                <a:gd name="T13" fmla="*/ 2 h 412"/>
                <a:gd name="T14" fmla="*/ 0 w 373"/>
                <a:gd name="T15" fmla="*/ 2 h 412"/>
                <a:gd name="T16" fmla="*/ 0 w 373"/>
                <a:gd name="T17" fmla="*/ 2 h 412"/>
                <a:gd name="T18" fmla="*/ 0 w 373"/>
                <a:gd name="T19" fmla="*/ 2 h 412"/>
                <a:gd name="T20" fmla="*/ 0 w 373"/>
                <a:gd name="T21" fmla="*/ 2 h 412"/>
                <a:gd name="T22" fmla="*/ 0 w 373"/>
                <a:gd name="T23" fmla="*/ 1 h 412"/>
                <a:gd name="T24" fmla="*/ 0 w 373"/>
                <a:gd name="T25" fmla="*/ 1 h 412"/>
                <a:gd name="T26" fmla="*/ 0 w 373"/>
                <a:gd name="T27" fmla="*/ 1 h 412"/>
                <a:gd name="T28" fmla="*/ 0 w 373"/>
                <a:gd name="T29" fmla="*/ 1 h 412"/>
                <a:gd name="T30" fmla="*/ 0 w 373"/>
                <a:gd name="T31" fmla="*/ 1 h 412"/>
                <a:gd name="T32" fmla="*/ 0 w 373"/>
                <a:gd name="T33" fmla="*/ 1 h 412"/>
                <a:gd name="T34" fmla="*/ 0 w 373"/>
                <a:gd name="T35" fmla="*/ 1 h 412"/>
                <a:gd name="T36" fmla="*/ 0 w 373"/>
                <a:gd name="T37" fmla="*/ 0 h 412"/>
                <a:gd name="T38" fmla="*/ 0 w 373"/>
                <a:gd name="T39" fmla="*/ 0 h 412"/>
                <a:gd name="T40" fmla="*/ 0 w 373"/>
                <a:gd name="T41" fmla="*/ 0 h 412"/>
                <a:gd name="T42" fmla="*/ 0 w 373"/>
                <a:gd name="T43" fmla="*/ 0 h 412"/>
                <a:gd name="T44" fmla="*/ 0 w 373"/>
                <a:gd name="T45" fmla="*/ 0 h 412"/>
                <a:gd name="T46" fmla="*/ 0 w 373"/>
                <a:gd name="T47" fmla="*/ 0 h 412"/>
                <a:gd name="T48" fmla="*/ 0 w 373"/>
                <a:gd name="T49" fmla="*/ 0 h 412"/>
                <a:gd name="T50" fmla="*/ 0 w 373"/>
                <a:gd name="T51" fmla="*/ 0 h 412"/>
                <a:gd name="T52" fmla="*/ 0 w 373"/>
                <a:gd name="T53" fmla="*/ 0 h 412"/>
                <a:gd name="T54" fmla="*/ 0 w 373"/>
                <a:gd name="T55" fmla="*/ 0 h 412"/>
                <a:gd name="T56" fmla="*/ 0 w 373"/>
                <a:gd name="T57" fmla="*/ 0 h 412"/>
                <a:gd name="T58" fmla="*/ 1 w 373"/>
                <a:gd name="T59" fmla="*/ 0 h 412"/>
                <a:gd name="T60" fmla="*/ 1 w 373"/>
                <a:gd name="T61" fmla="*/ 1 h 412"/>
                <a:gd name="T62" fmla="*/ 1 w 373"/>
                <a:gd name="T63" fmla="*/ 1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12"/>
                <a:gd name="T98" fmla="*/ 373 w 373"/>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12">
                  <a:moveTo>
                    <a:pt x="373" y="206"/>
                  </a:moveTo>
                  <a:lnTo>
                    <a:pt x="372" y="227"/>
                  </a:lnTo>
                  <a:lnTo>
                    <a:pt x="370" y="248"/>
                  </a:lnTo>
                  <a:lnTo>
                    <a:pt x="365" y="268"/>
                  </a:lnTo>
                  <a:lnTo>
                    <a:pt x="359" y="287"/>
                  </a:lnTo>
                  <a:lnTo>
                    <a:pt x="351" y="305"/>
                  </a:lnTo>
                  <a:lnTo>
                    <a:pt x="342" y="321"/>
                  </a:lnTo>
                  <a:lnTo>
                    <a:pt x="331" y="337"/>
                  </a:lnTo>
                  <a:lnTo>
                    <a:pt x="318" y="352"/>
                  </a:lnTo>
                  <a:lnTo>
                    <a:pt x="305" y="365"/>
                  </a:lnTo>
                  <a:lnTo>
                    <a:pt x="291" y="377"/>
                  </a:lnTo>
                  <a:lnTo>
                    <a:pt x="275" y="388"/>
                  </a:lnTo>
                  <a:lnTo>
                    <a:pt x="259" y="396"/>
                  </a:lnTo>
                  <a:lnTo>
                    <a:pt x="241" y="403"/>
                  </a:lnTo>
                  <a:lnTo>
                    <a:pt x="224" y="408"/>
                  </a:lnTo>
                  <a:lnTo>
                    <a:pt x="206" y="412"/>
                  </a:lnTo>
                  <a:lnTo>
                    <a:pt x="186" y="412"/>
                  </a:lnTo>
                  <a:lnTo>
                    <a:pt x="167" y="412"/>
                  </a:lnTo>
                  <a:lnTo>
                    <a:pt x="149" y="408"/>
                  </a:lnTo>
                  <a:lnTo>
                    <a:pt x="130" y="403"/>
                  </a:lnTo>
                  <a:lnTo>
                    <a:pt x="113" y="396"/>
                  </a:lnTo>
                  <a:lnTo>
                    <a:pt x="97" y="388"/>
                  </a:lnTo>
                  <a:lnTo>
                    <a:pt x="82" y="377"/>
                  </a:lnTo>
                  <a:lnTo>
                    <a:pt x="68" y="365"/>
                  </a:lnTo>
                  <a:lnTo>
                    <a:pt x="54" y="352"/>
                  </a:lnTo>
                  <a:lnTo>
                    <a:pt x="42" y="337"/>
                  </a:lnTo>
                  <a:lnTo>
                    <a:pt x="31" y="321"/>
                  </a:lnTo>
                  <a:lnTo>
                    <a:pt x="22" y="305"/>
                  </a:lnTo>
                  <a:lnTo>
                    <a:pt x="14" y="287"/>
                  </a:lnTo>
                  <a:lnTo>
                    <a:pt x="7" y="268"/>
                  </a:lnTo>
                  <a:lnTo>
                    <a:pt x="3" y="248"/>
                  </a:lnTo>
                  <a:lnTo>
                    <a:pt x="1" y="227"/>
                  </a:lnTo>
                  <a:lnTo>
                    <a:pt x="0" y="206"/>
                  </a:lnTo>
                  <a:lnTo>
                    <a:pt x="1" y="185"/>
                  </a:lnTo>
                  <a:lnTo>
                    <a:pt x="3" y="164"/>
                  </a:lnTo>
                  <a:lnTo>
                    <a:pt x="7" y="145"/>
                  </a:lnTo>
                  <a:lnTo>
                    <a:pt x="14" y="126"/>
                  </a:lnTo>
                  <a:lnTo>
                    <a:pt x="22" y="109"/>
                  </a:lnTo>
                  <a:lnTo>
                    <a:pt x="31" y="91"/>
                  </a:lnTo>
                  <a:lnTo>
                    <a:pt x="42" y="75"/>
                  </a:lnTo>
                  <a:lnTo>
                    <a:pt x="54" y="61"/>
                  </a:lnTo>
                  <a:lnTo>
                    <a:pt x="68" y="48"/>
                  </a:lnTo>
                  <a:lnTo>
                    <a:pt x="82" y="36"/>
                  </a:lnTo>
                  <a:lnTo>
                    <a:pt x="97" y="25"/>
                  </a:lnTo>
                  <a:lnTo>
                    <a:pt x="113" y="17"/>
                  </a:lnTo>
                  <a:lnTo>
                    <a:pt x="130" y="10"/>
                  </a:lnTo>
                  <a:lnTo>
                    <a:pt x="149" y="4"/>
                  </a:lnTo>
                  <a:lnTo>
                    <a:pt x="167" y="2"/>
                  </a:lnTo>
                  <a:lnTo>
                    <a:pt x="186" y="0"/>
                  </a:lnTo>
                  <a:lnTo>
                    <a:pt x="206" y="2"/>
                  </a:lnTo>
                  <a:lnTo>
                    <a:pt x="224" y="4"/>
                  </a:lnTo>
                  <a:lnTo>
                    <a:pt x="241" y="10"/>
                  </a:lnTo>
                  <a:lnTo>
                    <a:pt x="259" y="17"/>
                  </a:lnTo>
                  <a:lnTo>
                    <a:pt x="275" y="25"/>
                  </a:lnTo>
                  <a:lnTo>
                    <a:pt x="291" y="36"/>
                  </a:lnTo>
                  <a:lnTo>
                    <a:pt x="305" y="48"/>
                  </a:lnTo>
                  <a:lnTo>
                    <a:pt x="318" y="61"/>
                  </a:lnTo>
                  <a:lnTo>
                    <a:pt x="331" y="75"/>
                  </a:lnTo>
                  <a:lnTo>
                    <a:pt x="342" y="91"/>
                  </a:lnTo>
                  <a:lnTo>
                    <a:pt x="351" y="109"/>
                  </a:lnTo>
                  <a:lnTo>
                    <a:pt x="359" y="126"/>
                  </a:lnTo>
                  <a:lnTo>
                    <a:pt x="365" y="145"/>
                  </a:lnTo>
                  <a:lnTo>
                    <a:pt x="370" y="164"/>
                  </a:lnTo>
                  <a:lnTo>
                    <a:pt x="372" y="185"/>
                  </a:lnTo>
                  <a:lnTo>
                    <a:pt x="373" y="206"/>
                  </a:lnTo>
                  <a:close/>
                </a:path>
              </a:pathLst>
            </a:custGeom>
            <a:solidFill>
              <a:srgbClr val="B2FF4C"/>
            </a:solidFill>
            <a:ln w="9525">
              <a:noFill/>
              <a:round/>
              <a:headEnd/>
              <a:tailEnd/>
            </a:ln>
          </p:spPr>
          <p:txBody>
            <a:bodyPr/>
            <a:lstStyle/>
            <a:p>
              <a:endParaRPr lang="ru-RU"/>
            </a:p>
          </p:txBody>
        </p:sp>
        <p:sp>
          <p:nvSpPr>
            <p:cNvPr id="19486" name="Freeform 251"/>
            <p:cNvSpPr>
              <a:spLocks/>
            </p:cNvSpPr>
            <p:nvPr/>
          </p:nvSpPr>
          <p:spPr bwMode="auto">
            <a:xfrm>
              <a:off x="264" y="4175"/>
              <a:ext cx="93" cy="137"/>
            </a:xfrm>
            <a:custGeom>
              <a:avLst/>
              <a:gdLst>
                <a:gd name="T0" fmla="*/ 0 w 375"/>
                <a:gd name="T1" fmla="*/ 1 h 411"/>
                <a:gd name="T2" fmla="*/ 0 w 375"/>
                <a:gd name="T3" fmla="*/ 1 h 411"/>
                <a:gd name="T4" fmla="*/ 0 w 375"/>
                <a:gd name="T5" fmla="*/ 1 h 411"/>
                <a:gd name="T6" fmla="*/ 0 w 375"/>
                <a:gd name="T7" fmla="*/ 1 h 411"/>
                <a:gd name="T8" fmla="*/ 0 w 375"/>
                <a:gd name="T9" fmla="*/ 2 h 411"/>
                <a:gd name="T10" fmla="*/ 0 w 375"/>
                <a:gd name="T11" fmla="*/ 2 h 411"/>
                <a:gd name="T12" fmla="*/ 0 w 375"/>
                <a:gd name="T13" fmla="*/ 2 h 411"/>
                <a:gd name="T14" fmla="*/ 0 w 375"/>
                <a:gd name="T15" fmla="*/ 2 h 411"/>
                <a:gd name="T16" fmla="*/ 0 w 375"/>
                <a:gd name="T17" fmla="*/ 2 h 411"/>
                <a:gd name="T18" fmla="*/ 0 w 375"/>
                <a:gd name="T19" fmla="*/ 2 h 411"/>
                <a:gd name="T20" fmla="*/ 0 w 375"/>
                <a:gd name="T21" fmla="*/ 2 h 411"/>
                <a:gd name="T22" fmla="*/ 0 w 375"/>
                <a:gd name="T23" fmla="*/ 2 h 411"/>
                <a:gd name="T24" fmla="*/ 0 w 375"/>
                <a:gd name="T25" fmla="*/ 1 h 411"/>
                <a:gd name="T26" fmla="*/ 0 w 375"/>
                <a:gd name="T27" fmla="*/ 1 h 411"/>
                <a:gd name="T28" fmla="*/ 0 w 375"/>
                <a:gd name="T29" fmla="*/ 1 h 411"/>
                <a:gd name="T30" fmla="*/ 0 w 375"/>
                <a:gd name="T31" fmla="*/ 1 h 411"/>
                <a:gd name="T32" fmla="*/ 0 w 375"/>
                <a:gd name="T33" fmla="*/ 1 h 411"/>
                <a:gd name="T34" fmla="*/ 0 w 375"/>
                <a:gd name="T35" fmla="*/ 1 h 411"/>
                <a:gd name="T36" fmla="*/ 0 w 375"/>
                <a:gd name="T37" fmla="*/ 0 h 411"/>
                <a:gd name="T38" fmla="*/ 0 w 375"/>
                <a:gd name="T39" fmla="*/ 0 h 411"/>
                <a:gd name="T40" fmla="*/ 0 w 375"/>
                <a:gd name="T41" fmla="*/ 0 h 411"/>
                <a:gd name="T42" fmla="*/ 0 w 375"/>
                <a:gd name="T43" fmla="*/ 0 h 411"/>
                <a:gd name="T44" fmla="*/ 0 w 375"/>
                <a:gd name="T45" fmla="*/ 0 h 411"/>
                <a:gd name="T46" fmla="*/ 0 w 375"/>
                <a:gd name="T47" fmla="*/ 0 h 411"/>
                <a:gd name="T48" fmla="*/ 0 w 375"/>
                <a:gd name="T49" fmla="*/ 0 h 411"/>
                <a:gd name="T50" fmla="*/ 0 w 375"/>
                <a:gd name="T51" fmla="*/ 0 h 411"/>
                <a:gd name="T52" fmla="*/ 0 w 375"/>
                <a:gd name="T53" fmla="*/ 0 h 411"/>
                <a:gd name="T54" fmla="*/ 0 w 375"/>
                <a:gd name="T55" fmla="*/ 0 h 411"/>
                <a:gd name="T56" fmla="*/ 0 w 375"/>
                <a:gd name="T57" fmla="*/ 0 h 411"/>
                <a:gd name="T58" fmla="*/ 0 w 375"/>
                <a:gd name="T59" fmla="*/ 0 h 411"/>
                <a:gd name="T60" fmla="*/ 0 w 375"/>
                <a:gd name="T61" fmla="*/ 1 h 411"/>
                <a:gd name="T62" fmla="*/ 0 w 375"/>
                <a:gd name="T63" fmla="*/ 1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5"/>
                <a:gd name="T97" fmla="*/ 0 h 411"/>
                <a:gd name="T98" fmla="*/ 375 w 375"/>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5" h="411">
                  <a:moveTo>
                    <a:pt x="375" y="206"/>
                  </a:moveTo>
                  <a:lnTo>
                    <a:pt x="374" y="227"/>
                  </a:lnTo>
                  <a:lnTo>
                    <a:pt x="371" y="247"/>
                  </a:lnTo>
                  <a:lnTo>
                    <a:pt x="366" y="268"/>
                  </a:lnTo>
                  <a:lnTo>
                    <a:pt x="360" y="287"/>
                  </a:lnTo>
                  <a:lnTo>
                    <a:pt x="352" y="304"/>
                  </a:lnTo>
                  <a:lnTo>
                    <a:pt x="342" y="321"/>
                  </a:lnTo>
                  <a:lnTo>
                    <a:pt x="332" y="337"/>
                  </a:lnTo>
                  <a:lnTo>
                    <a:pt x="320" y="352"/>
                  </a:lnTo>
                  <a:lnTo>
                    <a:pt x="307" y="365"/>
                  </a:lnTo>
                  <a:lnTo>
                    <a:pt x="292" y="377"/>
                  </a:lnTo>
                  <a:lnTo>
                    <a:pt x="277" y="388"/>
                  </a:lnTo>
                  <a:lnTo>
                    <a:pt x="260" y="396"/>
                  </a:lnTo>
                  <a:lnTo>
                    <a:pt x="243" y="403"/>
                  </a:lnTo>
                  <a:lnTo>
                    <a:pt x="225" y="408"/>
                  </a:lnTo>
                  <a:lnTo>
                    <a:pt x="206" y="410"/>
                  </a:lnTo>
                  <a:lnTo>
                    <a:pt x="187" y="411"/>
                  </a:lnTo>
                  <a:lnTo>
                    <a:pt x="169" y="410"/>
                  </a:lnTo>
                  <a:lnTo>
                    <a:pt x="150" y="408"/>
                  </a:lnTo>
                  <a:lnTo>
                    <a:pt x="132" y="403"/>
                  </a:lnTo>
                  <a:lnTo>
                    <a:pt x="115" y="396"/>
                  </a:lnTo>
                  <a:lnTo>
                    <a:pt x="98" y="388"/>
                  </a:lnTo>
                  <a:lnTo>
                    <a:pt x="83" y="377"/>
                  </a:lnTo>
                  <a:lnTo>
                    <a:pt x="68" y="365"/>
                  </a:lnTo>
                  <a:lnTo>
                    <a:pt x="55" y="352"/>
                  </a:lnTo>
                  <a:lnTo>
                    <a:pt x="43" y="337"/>
                  </a:lnTo>
                  <a:lnTo>
                    <a:pt x="32" y="321"/>
                  </a:lnTo>
                  <a:lnTo>
                    <a:pt x="23" y="304"/>
                  </a:lnTo>
                  <a:lnTo>
                    <a:pt x="15" y="287"/>
                  </a:lnTo>
                  <a:lnTo>
                    <a:pt x="9" y="268"/>
                  </a:lnTo>
                  <a:lnTo>
                    <a:pt x="4" y="247"/>
                  </a:lnTo>
                  <a:lnTo>
                    <a:pt x="1" y="227"/>
                  </a:lnTo>
                  <a:lnTo>
                    <a:pt x="0" y="206"/>
                  </a:lnTo>
                  <a:lnTo>
                    <a:pt x="1" y="184"/>
                  </a:lnTo>
                  <a:lnTo>
                    <a:pt x="4" y="164"/>
                  </a:lnTo>
                  <a:lnTo>
                    <a:pt x="9" y="145"/>
                  </a:lnTo>
                  <a:lnTo>
                    <a:pt x="15" y="126"/>
                  </a:lnTo>
                  <a:lnTo>
                    <a:pt x="23" y="108"/>
                  </a:lnTo>
                  <a:lnTo>
                    <a:pt x="32" y="90"/>
                  </a:lnTo>
                  <a:lnTo>
                    <a:pt x="43" y="75"/>
                  </a:lnTo>
                  <a:lnTo>
                    <a:pt x="55" y="61"/>
                  </a:lnTo>
                  <a:lnTo>
                    <a:pt x="68" y="48"/>
                  </a:lnTo>
                  <a:lnTo>
                    <a:pt x="83" y="36"/>
                  </a:lnTo>
                  <a:lnTo>
                    <a:pt x="98" y="25"/>
                  </a:lnTo>
                  <a:lnTo>
                    <a:pt x="115" y="17"/>
                  </a:lnTo>
                  <a:lnTo>
                    <a:pt x="132" y="10"/>
                  </a:lnTo>
                  <a:lnTo>
                    <a:pt x="150" y="4"/>
                  </a:lnTo>
                  <a:lnTo>
                    <a:pt x="169" y="1"/>
                  </a:lnTo>
                  <a:lnTo>
                    <a:pt x="187" y="0"/>
                  </a:lnTo>
                  <a:lnTo>
                    <a:pt x="206" y="1"/>
                  </a:lnTo>
                  <a:lnTo>
                    <a:pt x="225" y="4"/>
                  </a:lnTo>
                  <a:lnTo>
                    <a:pt x="243" y="10"/>
                  </a:lnTo>
                  <a:lnTo>
                    <a:pt x="260" y="17"/>
                  </a:lnTo>
                  <a:lnTo>
                    <a:pt x="277" y="25"/>
                  </a:lnTo>
                  <a:lnTo>
                    <a:pt x="292" y="36"/>
                  </a:lnTo>
                  <a:lnTo>
                    <a:pt x="307" y="48"/>
                  </a:lnTo>
                  <a:lnTo>
                    <a:pt x="320" y="61"/>
                  </a:lnTo>
                  <a:lnTo>
                    <a:pt x="332" y="75"/>
                  </a:lnTo>
                  <a:lnTo>
                    <a:pt x="342" y="90"/>
                  </a:lnTo>
                  <a:lnTo>
                    <a:pt x="352" y="108"/>
                  </a:lnTo>
                  <a:lnTo>
                    <a:pt x="360" y="126"/>
                  </a:lnTo>
                  <a:lnTo>
                    <a:pt x="366" y="145"/>
                  </a:lnTo>
                  <a:lnTo>
                    <a:pt x="371" y="164"/>
                  </a:lnTo>
                  <a:lnTo>
                    <a:pt x="374" y="184"/>
                  </a:lnTo>
                  <a:lnTo>
                    <a:pt x="375" y="206"/>
                  </a:lnTo>
                  <a:close/>
                </a:path>
              </a:pathLst>
            </a:custGeom>
            <a:solidFill>
              <a:srgbClr val="B2FF4C"/>
            </a:solidFill>
            <a:ln w="9525">
              <a:noFill/>
              <a:round/>
              <a:headEnd/>
              <a:tailEnd/>
            </a:ln>
          </p:spPr>
          <p:txBody>
            <a:bodyPr/>
            <a:lstStyle/>
            <a:p>
              <a:endParaRPr lang="ru-RU"/>
            </a:p>
          </p:txBody>
        </p:sp>
        <p:sp>
          <p:nvSpPr>
            <p:cNvPr id="19487" name="Freeform 252"/>
            <p:cNvSpPr>
              <a:spLocks/>
            </p:cNvSpPr>
            <p:nvPr/>
          </p:nvSpPr>
          <p:spPr bwMode="auto">
            <a:xfrm>
              <a:off x="3087" y="3830"/>
              <a:ext cx="368" cy="515"/>
            </a:xfrm>
            <a:custGeom>
              <a:avLst/>
              <a:gdLst>
                <a:gd name="T0" fmla="*/ 2 w 1472"/>
                <a:gd name="T1" fmla="*/ 4 h 1547"/>
                <a:gd name="T2" fmla="*/ 0 w 1472"/>
                <a:gd name="T3" fmla="*/ 0 h 1547"/>
                <a:gd name="T4" fmla="*/ 0 w 1472"/>
                <a:gd name="T5" fmla="*/ 2 h 1547"/>
                <a:gd name="T6" fmla="*/ 2 w 1472"/>
                <a:gd name="T7" fmla="*/ 6 h 1547"/>
                <a:gd name="T8" fmla="*/ 2 w 1472"/>
                <a:gd name="T9" fmla="*/ 4 h 1547"/>
                <a:gd name="T10" fmla="*/ 0 60000 65536"/>
                <a:gd name="T11" fmla="*/ 0 60000 65536"/>
                <a:gd name="T12" fmla="*/ 0 60000 65536"/>
                <a:gd name="T13" fmla="*/ 0 60000 65536"/>
                <a:gd name="T14" fmla="*/ 0 60000 65536"/>
                <a:gd name="T15" fmla="*/ 0 w 1472"/>
                <a:gd name="T16" fmla="*/ 0 h 1547"/>
                <a:gd name="T17" fmla="*/ 1472 w 1472"/>
                <a:gd name="T18" fmla="*/ 1547 h 1547"/>
              </a:gdLst>
              <a:ahLst/>
              <a:cxnLst>
                <a:cxn ang="T10">
                  <a:pos x="T0" y="T1"/>
                </a:cxn>
                <a:cxn ang="T11">
                  <a:pos x="T2" y="T3"/>
                </a:cxn>
                <a:cxn ang="T12">
                  <a:pos x="T4" y="T5"/>
                </a:cxn>
                <a:cxn ang="T13">
                  <a:pos x="T6" y="T7"/>
                </a:cxn>
                <a:cxn ang="T14">
                  <a:pos x="T8" y="T9"/>
                </a:cxn>
              </a:cxnLst>
              <a:rect l="T15" t="T16" r="T17" b="T18"/>
              <a:pathLst>
                <a:path w="1472" h="1547">
                  <a:moveTo>
                    <a:pt x="1472" y="906"/>
                  </a:moveTo>
                  <a:lnTo>
                    <a:pt x="110" y="0"/>
                  </a:lnTo>
                  <a:lnTo>
                    <a:pt x="0" y="377"/>
                  </a:lnTo>
                  <a:lnTo>
                    <a:pt x="1381" y="1547"/>
                  </a:lnTo>
                  <a:lnTo>
                    <a:pt x="1472" y="906"/>
                  </a:lnTo>
                  <a:close/>
                </a:path>
              </a:pathLst>
            </a:custGeom>
            <a:solidFill>
              <a:srgbClr val="7F4C00"/>
            </a:solidFill>
            <a:ln w="9525">
              <a:noFill/>
              <a:round/>
              <a:headEnd/>
              <a:tailEnd/>
            </a:ln>
          </p:spPr>
          <p:txBody>
            <a:bodyPr/>
            <a:lstStyle/>
            <a:p>
              <a:endParaRPr lang="ru-RU"/>
            </a:p>
          </p:txBody>
        </p:sp>
        <p:sp>
          <p:nvSpPr>
            <p:cNvPr id="19488" name="Freeform 253"/>
            <p:cNvSpPr>
              <a:spLocks/>
            </p:cNvSpPr>
            <p:nvPr/>
          </p:nvSpPr>
          <p:spPr bwMode="auto">
            <a:xfrm>
              <a:off x="3369" y="3779"/>
              <a:ext cx="297" cy="1057"/>
            </a:xfrm>
            <a:custGeom>
              <a:avLst/>
              <a:gdLst>
                <a:gd name="T0" fmla="*/ 0 w 1189"/>
                <a:gd name="T1" fmla="*/ 0 h 3171"/>
                <a:gd name="T2" fmla="*/ 1 w 1189"/>
                <a:gd name="T3" fmla="*/ 0 h 3171"/>
                <a:gd name="T4" fmla="*/ 1 w 1189"/>
                <a:gd name="T5" fmla="*/ 13 h 3171"/>
                <a:gd name="T6" fmla="*/ 0 w 1189"/>
                <a:gd name="T7" fmla="*/ 13 h 3171"/>
                <a:gd name="T8" fmla="*/ 0 w 1189"/>
                <a:gd name="T9" fmla="*/ 0 h 3171"/>
                <a:gd name="T10" fmla="*/ 0 60000 65536"/>
                <a:gd name="T11" fmla="*/ 0 60000 65536"/>
                <a:gd name="T12" fmla="*/ 0 60000 65536"/>
                <a:gd name="T13" fmla="*/ 0 60000 65536"/>
                <a:gd name="T14" fmla="*/ 0 60000 65536"/>
                <a:gd name="T15" fmla="*/ 0 w 1189"/>
                <a:gd name="T16" fmla="*/ 0 h 3171"/>
                <a:gd name="T17" fmla="*/ 1189 w 1189"/>
                <a:gd name="T18" fmla="*/ 3171 h 3171"/>
              </a:gdLst>
              <a:ahLst/>
              <a:cxnLst>
                <a:cxn ang="T10">
                  <a:pos x="T0" y="T1"/>
                </a:cxn>
                <a:cxn ang="T11">
                  <a:pos x="T2" y="T3"/>
                </a:cxn>
                <a:cxn ang="T12">
                  <a:pos x="T4" y="T5"/>
                </a:cxn>
                <a:cxn ang="T13">
                  <a:pos x="T6" y="T7"/>
                </a:cxn>
                <a:cxn ang="T14">
                  <a:pos x="T8" y="T9"/>
                </a:cxn>
              </a:cxnLst>
              <a:rect l="T15" t="T16" r="T17" b="T18"/>
              <a:pathLst>
                <a:path w="1189" h="3171">
                  <a:moveTo>
                    <a:pt x="144" y="0"/>
                  </a:moveTo>
                  <a:lnTo>
                    <a:pt x="1086" y="0"/>
                  </a:lnTo>
                  <a:lnTo>
                    <a:pt x="1189" y="3171"/>
                  </a:lnTo>
                  <a:lnTo>
                    <a:pt x="0" y="3171"/>
                  </a:lnTo>
                  <a:lnTo>
                    <a:pt x="144" y="0"/>
                  </a:lnTo>
                  <a:close/>
                </a:path>
              </a:pathLst>
            </a:custGeom>
            <a:solidFill>
              <a:srgbClr val="7F4C00"/>
            </a:solidFill>
            <a:ln w="9525">
              <a:noFill/>
              <a:round/>
              <a:headEnd/>
              <a:tailEnd/>
            </a:ln>
          </p:spPr>
          <p:txBody>
            <a:bodyPr/>
            <a:lstStyle/>
            <a:p>
              <a:endParaRPr lang="ru-RU"/>
            </a:p>
          </p:txBody>
        </p:sp>
        <p:sp>
          <p:nvSpPr>
            <p:cNvPr id="19489" name="Freeform 254"/>
            <p:cNvSpPr>
              <a:spLocks/>
            </p:cNvSpPr>
            <p:nvPr/>
          </p:nvSpPr>
          <p:spPr bwMode="auto">
            <a:xfrm>
              <a:off x="3640" y="3779"/>
              <a:ext cx="119" cy="1057"/>
            </a:xfrm>
            <a:custGeom>
              <a:avLst/>
              <a:gdLst>
                <a:gd name="T0" fmla="*/ 1 w 473"/>
                <a:gd name="T1" fmla="*/ 0 h 3171"/>
                <a:gd name="T2" fmla="*/ 1 w 473"/>
                <a:gd name="T3" fmla="*/ 13 h 3171"/>
                <a:gd name="T4" fmla="*/ 0 w 473"/>
                <a:gd name="T5" fmla="*/ 13 h 3171"/>
                <a:gd name="T6" fmla="*/ 0 w 473"/>
                <a:gd name="T7" fmla="*/ 0 h 3171"/>
                <a:gd name="T8" fmla="*/ 1 w 473"/>
                <a:gd name="T9" fmla="*/ 0 h 3171"/>
                <a:gd name="T10" fmla="*/ 0 60000 65536"/>
                <a:gd name="T11" fmla="*/ 0 60000 65536"/>
                <a:gd name="T12" fmla="*/ 0 60000 65536"/>
                <a:gd name="T13" fmla="*/ 0 60000 65536"/>
                <a:gd name="T14" fmla="*/ 0 60000 65536"/>
                <a:gd name="T15" fmla="*/ 0 w 473"/>
                <a:gd name="T16" fmla="*/ 0 h 3171"/>
                <a:gd name="T17" fmla="*/ 473 w 473"/>
                <a:gd name="T18" fmla="*/ 3171 h 3171"/>
              </a:gdLst>
              <a:ahLst/>
              <a:cxnLst>
                <a:cxn ang="T10">
                  <a:pos x="T0" y="T1"/>
                </a:cxn>
                <a:cxn ang="T11">
                  <a:pos x="T2" y="T3"/>
                </a:cxn>
                <a:cxn ang="T12">
                  <a:pos x="T4" y="T5"/>
                </a:cxn>
                <a:cxn ang="T13">
                  <a:pos x="T6" y="T7"/>
                </a:cxn>
                <a:cxn ang="T14">
                  <a:pos x="T8" y="T9"/>
                </a:cxn>
              </a:cxnLst>
              <a:rect l="T15" t="T16" r="T17" b="T18"/>
              <a:pathLst>
                <a:path w="473" h="3171">
                  <a:moveTo>
                    <a:pt x="429" y="0"/>
                  </a:moveTo>
                  <a:lnTo>
                    <a:pt x="473" y="3171"/>
                  </a:lnTo>
                  <a:lnTo>
                    <a:pt x="103" y="3171"/>
                  </a:lnTo>
                  <a:lnTo>
                    <a:pt x="0" y="0"/>
                  </a:lnTo>
                  <a:lnTo>
                    <a:pt x="429" y="0"/>
                  </a:lnTo>
                  <a:close/>
                </a:path>
              </a:pathLst>
            </a:custGeom>
            <a:solidFill>
              <a:srgbClr val="4C1900"/>
            </a:solidFill>
            <a:ln w="9525">
              <a:noFill/>
              <a:round/>
              <a:headEnd/>
              <a:tailEnd/>
            </a:ln>
          </p:spPr>
          <p:txBody>
            <a:bodyPr/>
            <a:lstStyle/>
            <a:p>
              <a:endParaRPr lang="ru-RU"/>
            </a:p>
          </p:txBody>
        </p:sp>
        <p:sp>
          <p:nvSpPr>
            <p:cNvPr id="19490" name="Freeform 255"/>
            <p:cNvSpPr>
              <a:spLocks/>
            </p:cNvSpPr>
            <p:nvPr/>
          </p:nvSpPr>
          <p:spPr bwMode="auto">
            <a:xfrm>
              <a:off x="2660" y="1313"/>
              <a:ext cx="1660" cy="2745"/>
            </a:xfrm>
            <a:custGeom>
              <a:avLst/>
              <a:gdLst>
                <a:gd name="T0" fmla="*/ 6 w 6642"/>
                <a:gd name="T1" fmla="*/ 20 h 8236"/>
                <a:gd name="T2" fmla="*/ 6 w 6642"/>
                <a:gd name="T3" fmla="*/ 18 h 8236"/>
                <a:gd name="T4" fmla="*/ 6 w 6642"/>
                <a:gd name="T5" fmla="*/ 17 h 8236"/>
                <a:gd name="T6" fmla="*/ 6 w 6642"/>
                <a:gd name="T7" fmla="*/ 15 h 8236"/>
                <a:gd name="T8" fmla="*/ 6 w 6642"/>
                <a:gd name="T9" fmla="*/ 15 h 8236"/>
                <a:gd name="T10" fmla="*/ 6 w 6642"/>
                <a:gd name="T11" fmla="*/ 13 h 8236"/>
                <a:gd name="T12" fmla="*/ 6 w 6642"/>
                <a:gd name="T13" fmla="*/ 10 h 8236"/>
                <a:gd name="T14" fmla="*/ 5 w 6642"/>
                <a:gd name="T15" fmla="*/ 7 h 8236"/>
                <a:gd name="T16" fmla="*/ 5 w 6642"/>
                <a:gd name="T17" fmla="*/ 5 h 8236"/>
                <a:gd name="T18" fmla="*/ 4 w 6642"/>
                <a:gd name="T19" fmla="*/ 3 h 8236"/>
                <a:gd name="T20" fmla="*/ 4 w 6642"/>
                <a:gd name="T21" fmla="*/ 1 h 8236"/>
                <a:gd name="T22" fmla="*/ 4 w 6642"/>
                <a:gd name="T23" fmla="*/ 0 h 8236"/>
                <a:gd name="T24" fmla="*/ 3 w 6642"/>
                <a:gd name="T25" fmla="*/ 0 h 8236"/>
                <a:gd name="T26" fmla="*/ 3 w 6642"/>
                <a:gd name="T27" fmla="*/ 1 h 8236"/>
                <a:gd name="T28" fmla="*/ 2 w 6642"/>
                <a:gd name="T29" fmla="*/ 2 h 8236"/>
                <a:gd name="T30" fmla="*/ 2 w 6642"/>
                <a:gd name="T31" fmla="*/ 4 h 8236"/>
                <a:gd name="T32" fmla="*/ 2 w 6642"/>
                <a:gd name="T33" fmla="*/ 4 h 8236"/>
                <a:gd name="T34" fmla="*/ 2 w 6642"/>
                <a:gd name="T35" fmla="*/ 4 h 8236"/>
                <a:gd name="T36" fmla="*/ 2 w 6642"/>
                <a:gd name="T37" fmla="*/ 5 h 8236"/>
                <a:gd name="T38" fmla="*/ 2 w 6642"/>
                <a:gd name="T39" fmla="*/ 6 h 8236"/>
                <a:gd name="T40" fmla="*/ 2 w 6642"/>
                <a:gd name="T41" fmla="*/ 7 h 8236"/>
                <a:gd name="T42" fmla="*/ 1 w 6642"/>
                <a:gd name="T43" fmla="*/ 8 h 8236"/>
                <a:gd name="T44" fmla="*/ 1 w 6642"/>
                <a:gd name="T45" fmla="*/ 8 h 8236"/>
                <a:gd name="T46" fmla="*/ 1 w 6642"/>
                <a:gd name="T47" fmla="*/ 9 h 8236"/>
                <a:gd name="T48" fmla="*/ 1 w 6642"/>
                <a:gd name="T49" fmla="*/ 10 h 8236"/>
                <a:gd name="T50" fmla="*/ 1 w 6642"/>
                <a:gd name="T51" fmla="*/ 12 h 8236"/>
                <a:gd name="T52" fmla="*/ 1 w 6642"/>
                <a:gd name="T53" fmla="*/ 13 h 8236"/>
                <a:gd name="T54" fmla="*/ 0 w 6642"/>
                <a:gd name="T55" fmla="*/ 15 h 8236"/>
                <a:gd name="T56" fmla="*/ 0 w 6642"/>
                <a:gd name="T57" fmla="*/ 18 h 8236"/>
                <a:gd name="T58" fmla="*/ 0 w 6642"/>
                <a:gd name="T59" fmla="*/ 19 h 8236"/>
                <a:gd name="T60" fmla="*/ 0 w 6642"/>
                <a:gd name="T61" fmla="*/ 20 h 8236"/>
                <a:gd name="T62" fmla="*/ 0 w 6642"/>
                <a:gd name="T63" fmla="*/ 21 h 8236"/>
                <a:gd name="T64" fmla="*/ 0 w 6642"/>
                <a:gd name="T65" fmla="*/ 23 h 8236"/>
                <a:gd name="T66" fmla="*/ 0 w 6642"/>
                <a:gd name="T67" fmla="*/ 25 h 8236"/>
                <a:gd name="T68" fmla="*/ 0 w 6642"/>
                <a:gd name="T69" fmla="*/ 26 h 8236"/>
                <a:gd name="T70" fmla="*/ 0 w 6642"/>
                <a:gd name="T71" fmla="*/ 27 h 8236"/>
                <a:gd name="T72" fmla="*/ 0 w 6642"/>
                <a:gd name="T73" fmla="*/ 29 h 8236"/>
                <a:gd name="T74" fmla="*/ 0 w 6642"/>
                <a:gd name="T75" fmla="*/ 30 h 8236"/>
                <a:gd name="T76" fmla="*/ 0 w 6642"/>
                <a:gd name="T77" fmla="*/ 32 h 8236"/>
                <a:gd name="T78" fmla="*/ 1 w 6642"/>
                <a:gd name="T79" fmla="*/ 33 h 8236"/>
                <a:gd name="T80" fmla="*/ 1 w 6642"/>
                <a:gd name="T81" fmla="*/ 34 h 8236"/>
                <a:gd name="T82" fmla="*/ 1 w 6642"/>
                <a:gd name="T83" fmla="*/ 33 h 8236"/>
                <a:gd name="T84" fmla="*/ 2 w 6642"/>
                <a:gd name="T85" fmla="*/ 32 h 8236"/>
                <a:gd name="T86" fmla="*/ 2 w 6642"/>
                <a:gd name="T87" fmla="*/ 31 h 8236"/>
                <a:gd name="T88" fmla="*/ 2 w 6642"/>
                <a:gd name="T89" fmla="*/ 32 h 8236"/>
                <a:gd name="T90" fmla="*/ 2 w 6642"/>
                <a:gd name="T91" fmla="*/ 33 h 8236"/>
                <a:gd name="T92" fmla="*/ 3 w 6642"/>
                <a:gd name="T93" fmla="*/ 33 h 8236"/>
                <a:gd name="T94" fmla="*/ 3 w 6642"/>
                <a:gd name="T95" fmla="*/ 33 h 8236"/>
                <a:gd name="T96" fmla="*/ 3 w 6642"/>
                <a:gd name="T97" fmla="*/ 33 h 8236"/>
                <a:gd name="T98" fmla="*/ 4 w 6642"/>
                <a:gd name="T99" fmla="*/ 32 h 8236"/>
                <a:gd name="T100" fmla="*/ 4 w 6642"/>
                <a:gd name="T101" fmla="*/ 32 h 8236"/>
                <a:gd name="T102" fmla="*/ 4 w 6642"/>
                <a:gd name="T103" fmla="*/ 33 h 8236"/>
                <a:gd name="T104" fmla="*/ 4 w 6642"/>
                <a:gd name="T105" fmla="*/ 33 h 8236"/>
                <a:gd name="T106" fmla="*/ 5 w 6642"/>
                <a:gd name="T107" fmla="*/ 33 h 8236"/>
                <a:gd name="T108" fmla="*/ 6 w 6642"/>
                <a:gd name="T109" fmla="*/ 32 h 8236"/>
                <a:gd name="T110" fmla="*/ 6 w 6642"/>
                <a:gd name="T111" fmla="*/ 29 h 8236"/>
                <a:gd name="T112" fmla="*/ 6 w 6642"/>
                <a:gd name="T113" fmla="*/ 25 h 8236"/>
                <a:gd name="T114" fmla="*/ 6 w 6642"/>
                <a:gd name="T115" fmla="*/ 24 h 8236"/>
                <a:gd name="T116" fmla="*/ 6 w 6642"/>
                <a:gd name="T117" fmla="*/ 22 h 8236"/>
                <a:gd name="T118" fmla="*/ 6 w 6642"/>
                <a:gd name="T119" fmla="*/ 21 h 82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42"/>
                <a:gd name="T181" fmla="*/ 0 h 8236"/>
                <a:gd name="T182" fmla="*/ 6642 w 6642"/>
                <a:gd name="T183" fmla="*/ 8236 h 82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42" h="8236">
                  <a:moveTo>
                    <a:pt x="6242" y="5031"/>
                  </a:moveTo>
                  <a:lnTo>
                    <a:pt x="6256" y="5003"/>
                  </a:lnTo>
                  <a:lnTo>
                    <a:pt x="6269" y="4974"/>
                  </a:lnTo>
                  <a:lnTo>
                    <a:pt x="6281" y="4946"/>
                  </a:lnTo>
                  <a:lnTo>
                    <a:pt x="6293" y="4916"/>
                  </a:lnTo>
                  <a:lnTo>
                    <a:pt x="6304" y="4885"/>
                  </a:lnTo>
                  <a:lnTo>
                    <a:pt x="6314" y="4855"/>
                  </a:lnTo>
                  <a:lnTo>
                    <a:pt x="6322" y="4824"/>
                  </a:lnTo>
                  <a:lnTo>
                    <a:pt x="6330" y="4792"/>
                  </a:lnTo>
                  <a:lnTo>
                    <a:pt x="6337" y="4761"/>
                  </a:lnTo>
                  <a:lnTo>
                    <a:pt x="6344" y="4729"/>
                  </a:lnTo>
                  <a:lnTo>
                    <a:pt x="6349" y="4697"/>
                  </a:lnTo>
                  <a:lnTo>
                    <a:pt x="6354" y="4664"/>
                  </a:lnTo>
                  <a:lnTo>
                    <a:pt x="6357" y="4631"/>
                  </a:lnTo>
                  <a:lnTo>
                    <a:pt x="6359" y="4597"/>
                  </a:lnTo>
                  <a:lnTo>
                    <a:pt x="6361" y="4564"/>
                  </a:lnTo>
                  <a:lnTo>
                    <a:pt x="6361" y="4530"/>
                  </a:lnTo>
                  <a:lnTo>
                    <a:pt x="6360" y="4490"/>
                  </a:lnTo>
                  <a:lnTo>
                    <a:pt x="6359" y="4451"/>
                  </a:lnTo>
                  <a:lnTo>
                    <a:pt x="6355" y="4412"/>
                  </a:lnTo>
                  <a:lnTo>
                    <a:pt x="6350" y="4374"/>
                  </a:lnTo>
                  <a:lnTo>
                    <a:pt x="6345" y="4336"/>
                  </a:lnTo>
                  <a:lnTo>
                    <a:pt x="6337" y="4299"/>
                  </a:lnTo>
                  <a:lnTo>
                    <a:pt x="6330" y="4262"/>
                  </a:lnTo>
                  <a:lnTo>
                    <a:pt x="6320" y="4225"/>
                  </a:lnTo>
                  <a:lnTo>
                    <a:pt x="6309" y="4190"/>
                  </a:lnTo>
                  <a:lnTo>
                    <a:pt x="6297" y="4155"/>
                  </a:lnTo>
                  <a:lnTo>
                    <a:pt x="6285" y="4121"/>
                  </a:lnTo>
                  <a:lnTo>
                    <a:pt x="6270" y="4086"/>
                  </a:lnTo>
                  <a:lnTo>
                    <a:pt x="6255" y="4053"/>
                  </a:lnTo>
                  <a:lnTo>
                    <a:pt x="6239" y="4021"/>
                  </a:lnTo>
                  <a:lnTo>
                    <a:pt x="6222" y="3989"/>
                  </a:lnTo>
                  <a:lnTo>
                    <a:pt x="6204" y="3958"/>
                  </a:lnTo>
                  <a:lnTo>
                    <a:pt x="6184" y="3928"/>
                  </a:lnTo>
                  <a:lnTo>
                    <a:pt x="6165" y="3898"/>
                  </a:lnTo>
                  <a:lnTo>
                    <a:pt x="6143" y="3870"/>
                  </a:lnTo>
                  <a:lnTo>
                    <a:pt x="6121" y="3841"/>
                  </a:lnTo>
                  <a:lnTo>
                    <a:pt x="6099" y="3815"/>
                  </a:lnTo>
                  <a:lnTo>
                    <a:pt x="6075" y="3789"/>
                  </a:lnTo>
                  <a:lnTo>
                    <a:pt x="6051" y="3764"/>
                  </a:lnTo>
                  <a:lnTo>
                    <a:pt x="6025" y="3740"/>
                  </a:lnTo>
                  <a:lnTo>
                    <a:pt x="5999" y="3717"/>
                  </a:lnTo>
                  <a:lnTo>
                    <a:pt x="5972" y="3695"/>
                  </a:lnTo>
                  <a:lnTo>
                    <a:pt x="5945" y="3674"/>
                  </a:lnTo>
                  <a:lnTo>
                    <a:pt x="5917" y="3654"/>
                  </a:lnTo>
                  <a:lnTo>
                    <a:pt x="5888" y="3635"/>
                  </a:lnTo>
                  <a:lnTo>
                    <a:pt x="5859" y="3617"/>
                  </a:lnTo>
                  <a:lnTo>
                    <a:pt x="5829" y="3600"/>
                  </a:lnTo>
                  <a:lnTo>
                    <a:pt x="5797" y="3585"/>
                  </a:lnTo>
                  <a:lnTo>
                    <a:pt x="5809" y="3547"/>
                  </a:lnTo>
                  <a:lnTo>
                    <a:pt x="5819" y="3507"/>
                  </a:lnTo>
                  <a:lnTo>
                    <a:pt x="5830" y="3468"/>
                  </a:lnTo>
                  <a:lnTo>
                    <a:pt x="5838" y="3429"/>
                  </a:lnTo>
                  <a:lnTo>
                    <a:pt x="5847" y="3390"/>
                  </a:lnTo>
                  <a:lnTo>
                    <a:pt x="5855" y="3349"/>
                  </a:lnTo>
                  <a:lnTo>
                    <a:pt x="5862" y="3309"/>
                  </a:lnTo>
                  <a:lnTo>
                    <a:pt x="5869" y="3268"/>
                  </a:lnTo>
                  <a:lnTo>
                    <a:pt x="5874" y="3227"/>
                  </a:lnTo>
                  <a:lnTo>
                    <a:pt x="5880" y="3186"/>
                  </a:lnTo>
                  <a:lnTo>
                    <a:pt x="5884" y="3145"/>
                  </a:lnTo>
                  <a:lnTo>
                    <a:pt x="5887" y="3103"/>
                  </a:lnTo>
                  <a:lnTo>
                    <a:pt x="5890" y="3060"/>
                  </a:lnTo>
                  <a:lnTo>
                    <a:pt x="5892" y="3019"/>
                  </a:lnTo>
                  <a:lnTo>
                    <a:pt x="5894" y="2976"/>
                  </a:lnTo>
                  <a:lnTo>
                    <a:pt x="5894" y="2933"/>
                  </a:lnTo>
                  <a:lnTo>
                    <a:pt x="5891" y="2839"/>
                  </a:lnTo>
                  <a:lnTo>
                    <a:pt x="5886" y="2745"/>
                  </a:lnTo>
                  <a:lnTo>
                    <a:pt x="5876" y="2653"/>
                  </a:lnTo>
                  <a:lnTo>
                    <a:pt x="5863" y="2561"/>
                  </a:lnTo>
                  <a:lnTo>
                    <a:pt x="5846" y="2472"/>
                  </a:lnTo>
                  <a:lnTo>
                    <a:pt x="5826" y="2383"/>
                  </a:lnTo>
                  <a:lnTo>
                    <a:pt x="5802" y="2296"/>
                  </a:lnTo>
                  <a:lnTo>
                    <a:pt x="5775" y="2212"/>
                  </a:lnTo>
                  <a:lnTo>
                    <a:pt x="5745" y="2127"/>
                  </a:lnTo>
                  <a:lnTo>
                    <a:pt x="5711" y="2047"/>
                  </a:lnTo>
                  <a:lnTo>
                    <a:pt x="5674" y="1967"/>
                  </a:lnTo>
                  <a:lnTo>
                    <a:pt x="5635" y="1890"/>
                  </a:lnTo>
                  <a:lnTo>
                    <a:pt x="5592" y="1814"/>
                  </a:lnTo>
                  <a:lnTo>
                    <a:pt x="5547" y="1740"/>
                  </a:lnTo>
                  <a:lnTo>
                    <a:pt x="5499" y="1670"/>
                  </a:lnTo>
                  <a:lnTo>
                    <a:pt x="5449" y="1601"/>
                  </a:lnTo>
                  <a:lnTo>
                    <a:pt x="5395" y="1534"/>
                  </a:lnTo>
                  <a:lnTo>
                    <a:pt x="5340" y="1471"/>
                  </a:lnTo>
                  <a:lnTo>
                    <a:pt x="5281" y="1411"/>
                  </a:lnTo>
                  <a:lnTo>
                    <a:pt x="5221" y="1352"/>
                  </a:lnTo>
                  <a:lnTo>
                    <a:pt x="5158" y="1298"/>
                  </a:lnTo>
                  <a:lnTo>
                    <a:pt x="5092" y="1245"/>
                  </a:lnTo>
                  <a:lnTo>
                    <a:pt x="5025" y="1195"/>
                  </a:lnTo>
                  <a:lnTo>
                    <a:pt x="4956" y="1150"/>
                  </a:lnTo>
                  <a:lnTo>
                    <a:pt x="4886" y="1107"/>
                  </a:lnTo>
                  <a:lnTo>
                    <a:pt x="4812" y="1067"/>
                  </a:lnTo>
                  <a:lnTo>
                    <a:pt x="4738" y="1031"/>
                  </a:lnTo>
                  <a:lnTo>
                    <a:pt x="4662" y="998"/>
                  </a:lnTo>
                  <a:lnTo>
                    <a:pt x="4585" y="970"/>
                  </a:lnTo>
                  <a:lnTo>
                    <a:pt x="4506" y="945"/>
                  </a:lnTo>
                  <a:lnTo>
                    <a:pt x="4425" y="923"/>
                  </a:lnTo>
                  <a:lnTo>
                    <a:pt x="4343" y="905"/>
                  </a:lnTo>
                  <a:lnTo>
                    <a:pt x="4336" y="858"/>
                  </a:lnTo>
                  <a:lnTo>
                    <a:pt x="4329" y="812"/>
                  </a:lnTo>
                  <a:lnTo>
                    <a:pt x="4318" y="765"/>
                  </a:lnTo>
                  <a:lnTo>
                    <a:pt x="4307" y="720"/>
                  </a:lnTo>
                  <a:lnTo>
                    <a:pt x="4293" y="676"/>
                  </a:lnTo>
                  <a:lnTo>
                    <a:pt x="4278" y="632"/>
                  </a:lnTo>
                  <a:lnTo>
                    <a:pt x="4261" y="590"/>
                  </a:lnTo>
                  <a:lnTo>
                    <a:pt x="4241" y="549"/>
                  </a:lnTo>
                  <a:lnTo>
                    <a:pt x="4221" y="508"/>
                  </a:lnTo>
                  <a:lnTo>
                    <a:pt x="4199" y="469"/>
                  </a:lnTo>
                  <a:lnTo>
                    <a:pt x="4175" y="431"/>
                  </a:lnTo>
                  <a:lnTo>
                    <a:pt x="4150" y="394"/>
                  </a:lnTo>
                  <a:lnTo>
                    <a:pt x="4125" y="359"/>
                  </a:lnTo>
                  <a:lnTo>
                    <a:pt x="4096" y="325"/>
                  </a:lnTo>
                  <a:lnTo>
                    <a:pt x="4067" y="292"/>
                  </a:lnTo>
                  <a:lnTo>
                    <a:pt x="4037" y="261"/>
                  </a:lnTo>
                  <a:lnTo>
                    <a:pt x="4006" y="231"/>
                  </a:lnTo>
                  <a:lnTo>
                    <a:pt x="3973" y="203"/>
                  </a:lnTo>
                  <a:lnTo>
                    <a:pt x="3939" y="177"/>
                  </a:lnTo>
                  <a:lnTo>
                    <a:pt x="3904" y="152"/>
                  </a:lnTo>
                  <a:lnTo>
                    <a:pt x="3867" y="128"/>
                  </a:lnTo>
                  <a:lnTo>
                    <a:pt x="3831" y="107"/>
                  </a:lnTo>
                  <a:lnTo>
                    <a:pt x="3793" y="88"/>
                  </a:lnTo>
                  <a:lnTo>
                    <a:pt x="3754" y="70"/>
                  </a:lnTo>
                  <a:lnTo>
                    <a:pt x="3714" y="53"/>
                  </a:lnTo>
                  <a:lnTo>
                    <a:pt x="3673" y="39"/>
                  </a:lnTo>
                  <a:lnTo>
                    <a:pt x="3632" y="27"/>
                  </a:lnTo>
                  <a:lnTo>
                    <a:pt x="3590" y="18"/>
                  </a:lnTo>
                  <a:lnTo>
                    <a:pt x="3547" y="10"/>
                  </a:lnTo>
                  <a:lnTo>
                    <a:pt x="3504" y="4"/>
                  </a:lnTo>
                  <a:lnTo>
                    <a:pt x="3459" y="1"/>
                  </a:lnTo>
                  <a:lnTo>
                    <a:pt x="3415" y="0"/>
                  </a:lnTo>
                  <a:lnTo>
                    <a:pt x="3366" y="1"/>
                  </a:lnTo>
                  <a:lnTo>
                    <a:pt x="3319" y="4"/>
                  </a:lnTo>
                  <a:lnTo>
                    <a:pt x="3272" y="12"/>
                  </a:lnTo>
                  <a:lnTo>
                    <a:pt x="3226" y="20"/>
                  </a:lnTo>
                  <a:lnTo>
                    <a:pt x="3181" y="32"/>
                  </a:lnTo>
                  <a:lnTo>
                    <a:pt x="3136" y="46"/>
                  </a:lnTo>
                  <a:lnTo>
                    <a:pt x="3093" y="61"/>
                  </a:lnTo>
                  <a:lnTo>
                    <a:pt x="3051" y="81"/>
                  </a:lnTo>
                  <a:lnTo>
                    <a:pt x="3009" y="101"/>
                  </a:lnTo>
                  <a:lnTo>
                    <a:pt x="2969" y="123"/>
                  </a:lnTo>
                  <a:lnTo>
                    <a:pt x="2930" y="148"/>
                  </a:lnTo>
                  <a:lnTo>
                    <a:pt x="2892" y="176"/>
                  </a:lnTo>
                  <a:lnTo>
                    <a:pt x="2856" y="204"/>
                  </a:lnTo>
                  <a:lnTo>
                    <a:pt x="2820" y="235"/>
                  </a:lnTo>
                  <a:lnTo>
                    <a:pt x="2785" y="267"/>
                  </a:lnTo>
                  <a:lnTo>
                    <a:pt x="2753" y="302"/>
                  </a:lnTo>
                  <a:lnTo>
                    <a:pt x="2723" y="337"/>
                  </a:lnTo>
                  <a:lnTo>
                    <a:pt x="2692" y="374"/>
                  </a:lnTo>
                  <a:lnTo>
                    <a:pt x="2665" y="413"/>
                  </a:lnTo>
                  <a:lnTo>
                    <a:pt x="2640" y="454"/>
                  </a:lnTo>
                  <a:lnTo>
                    <a:pt x="2615" y="495"/>
                  </a:lnTo>
                  <a:lnTo>
                    <a:pt x="2592" y="538"/>
                  </a:lnTo>
                  <a:lnTo>
                    <a:pt x="2571" y="583"/>
                  </a:lnTo>
                  <a:lnTo>
                    <a:pt x="2553" y="628"/>
                  </a:lnTo>
                  <a:lnTo>
                    <a:pt x="2536" y="675"/>
                  </a:lnTo>
                  <a:lnTo>
                    <a:pt x="2522" y="724"/>
                  </a:lnTo>
                  <a:lnTo>
                    <a:pt x="2509" y="772"/>
                  </a:lnTo>
                  <a:lnTo>
                    <a:pt x="2498" y="822"/>
                  </a:lnTo>
                  <a:lnTo>
                    <a:pt x="2490" y="872"/>
                  </a:lnTo>
                  <a:lnTo>
                    <a:pt x="2484" y="924"/>
                  </a:lnTo>
                  <a:lnTo>
                    <a:pt x="2481" y="977"/>
                  </a:lnTo>
                  <a:lnTo>
                    <a:pt x="2480" y="1029"/>
                  </a:lnTo>
                  <a:lnTo>
                    <a:pt x="2480" y="1037"/>
                  </a:lnTo>
                  <a:lnTo>
                    <a:pt x="2480" y="1044"/>
                  </a:lnTo>
                  <a:lnTo>
                    <a:pt x="2480" y="1052"/>
                  </a:lnTo>
                  <a:lnTo>
                    <a:pt x="2481" y="1060"/>
                  </a:lnTo>
                  <a:lnTo>
                    <a:pt x="2481" y="1067"/>
                  </a:lnTo>
                  <a:lnTo>
                    <a:pt x="2482" y="1074"/>
                  </a:lnTo>
                  <a:lnTo>
                    <a:pt x="2482" y="1083"/>
                  </a:lnTo>
                  <a:lnTo>
                    <a:pt x="2482" y="1090"/>
                  </a:lnTo>
                  <a:lnTo>
                    <a:pt x="2470" y="1087"/>
                  </a:lnTo>
                  <a:lnTo>
                    <a:pt x="2458" y="1086"/>
                  </a:lnTo>
                  <a:lnTo>
                    <a:pt x="2446" y="1085"/>
                  </a:lnTo>
                  <a:lnTo>
                    <a:pt x="2434" y="1084"/>
                  </a:lnTo>
                  <a:lnTo>
                    <a:pt x="2422" y="1083"/>
                  </a:lnTo>
                  <a:lnTo>
                    <a:pt x="2411" y="1081"/>
                  </a:lnTo>
                  <a:lnTo>
                    <a:pt x="2398" y="1081"/>
                  </a:lnTo>
                  <a:lnTo>
                    <a:pt x="2386" y="1080"/>
                  </a:lnTo>
                  <a:lnTo>
                    <a:pt x="2354" y="1081"/>
                  </a:lnTo>
                  <a:lnTo>
                    <a:pt x="2324" y="1084"/>
                  </a:lnTo>
                  <a:lnTo>
                    <a:pt x="2293" y="1088"/>
                  </a:lnTo>
                  <a:lnTo>
                    <a:pt x="2264" y="1094"/>
                  </a:lnTo>
                  <a:lnTo>
                    <a:pt x="2233" y="1102"/>
                  </a:lnTo>
                  <a:lnTo>
                    <a:pt x="2205" y="1111"/>
                  </a:lnTo>
                  <a:lnTo>
                    <a:pt x="2176" y="1122"/>
                  </a:lnTo>
                  <a:lnTo>
                    <a:pt x="2149" y="1134"/>
                  </a:lnTo>
                  <a:lnTo>
                    <a:pt x="2122" y="1147"/>
                  </a:lnTo>
                  <a:lnTo>
                    <a:pt x="2096" y="1161"/>
                  </a:lnTo>
                  <a:lnTo>
                    <a:pt x="2070" y="1178"/>
                  </a:lnTo>
                  <a:lnTo>
                    <a:pt x="2046" y="1195"/>
                  </a:lnTo>
                  <a:lnTo>
                    <a:pt x="2022" y="1213"/>
                  </a:lnTo>
                  <a:lnTo>
                    <a:pt x="1999" y="1233"/>
                  </a:lnTo>
                  <a:lnTo>
                    <a:pt x="1976" y="1255"/>
                  </a:lnTo>
                  <a:lnTo>
                    <a:pt x="1956" y="1276"/>
                  </a:lnTo>
                  <a:lnTo>
                    <a:pt x="1935" y="1300"/>
                  </a:lnTo>
                  <a:lnTo>
                    <a:pt x="1917" y="1324"/>
                  </a:lnTo>
                  <a:lnTo>
                    <a:pt x="1899" y="1350"/>
                  </a:lnTo>
                  <a:lnTo>
                    <a:pt x="1881" y="1376"/>
                  </a:lnTo>
                  <a:lnTo>
                    <a:pt x="1866" y="1403"/>
                  </a:lnTo>
                  <a:lnTo>
                    <a:pt x="1851" y="1431"/>
                  </a:lnTo>
                  <a:lnTo>
                    <a:pt x="1838" y="1459"/>
                  </a:lnTo>
                  <a:lnTo>
                    <a:pt x="1825" y="1489"/>
                  </a:lnTo>
                  <a:lnTo>
                    <a:pt x="1814" y="1520"/>
                  </a:lnTo>
                  <a:lnTo>
                    <a:pt x="1805" y="1551"/>
                  </a:lnTo>
                  <a:lnTo>
                    <a:pt x="1797" y="1583"/>
                  </a:lnTo>
                  <a:lnTo>
                    <a:pt x="1791" y="1615"/>
                  </a:lnTo>
                  <a:lnTo>
                    <a:pt x="1785" y="1648"/>
                  </a:lnTo>
                  <a:lnTo>
                    <a:pt x="1781" y="1682"/>
                  </a:lnTo>
                  <a:lnTo>
                    <a:pt x="1779" y="1716"/>
                  </a:lnTo>
                  <a:lnTo>
                    <a:pt x="1778" y="1749"/>
                  </a:lnTo>
                  <a:lnTo>
                    <a:pt x="1778" y="1758"/>
                  </a:lnTo>
                  <a:lnTo>
                    <a:pt x="1778" y="1765"/>
                  </a:lnTo>
                  <a:lnTo>
                    <a:pt x="1779" y="1772"/>
                  </a:lnTo>
                  <a:lnTo>
                    <a:pt x="1779" y="1780"/>
                  </a:lnTo>
                  <a:lnTo>
                    <a:pt x="1779" y="1787"/>
                  </a:lnTo>
                  <a:lnTo>
                    <a:pt x="1780" y="1795"/>
                  </a:lnTo>
                  <a:lnTo>
                    <a:pt x="1780" y="1802"/>
                  </a:lnTo>
                  <a:lnTo>
                    <a:pt x="1781" y="1810"/>
                  </a:lnTo>
                  <a:lnTo>
                    <a:pt x="1753" y="1815"/>
                  </a:lnTo>
                  <a:lnTo>
                    <a:pt x="1727" y="1822"/>
                  </a:lnTo>
                  <a:lnTo>
                    <a:pt x="1700" y="1829"/>
                  </a:lnTo>
                  <a:lnTo>
                    <a:pt x="1674" y="1838"/>
                  </a:lnTo>
                  <a:lnTo>
                    <a:pt x="1649" y="1848"/>
                  </a:lnTo>
                  <a:lnTo>
                    <a:pt x="1624" y="1860"/>
                  </a:lnTo>
                  <a:lnTo>
                    <a:pt x="1599" y="1873"/>
                  </a:lnTo>
                  <a:lnTo>
                    <a:pt x="1577" y="1886"/>
                  </a:lnTo>
                  <a:lnTo>
                    <a:pt x="1553" y="1901"/>
                  </a:lnTo>
                  <a:lnTo>
                    <a:pt x="1531" y="1917"/>
                  </a:lnTo>
                  <a:lnTo>
                    <a:pt x="1509" y="1934"/>
                  </a:lnTo>
                  <a:lnTo>
                    <a:pt x="1488" y="1951"/>
                  </a:lnTo>
                  <a:lnTo>
                    <a:pt x="1468" y="1970"/>
                  </a:lnTo>
                  <a:lnTo>
                    <a:pt x="1448" y="1991"/>
                  </a:lnTo>
                  <a:lnTo>
                    <a:pt x="1430" y="2011"/>
                  </a:lnTo>
                  <a:lnTo>
                    <a:pt x="1413" y="2032"/>
                  </a:lnTo>
                  <a:lnTo>
                    <a:pt x="1395" y="2055"/>
                  </a:lnTo>
                  <a:lnTo>
                    <a:pt x="1379" y="2077"/>
                  </a:lnTo>
                  <a:lnTo>
                    <a:pt x="1364" y="2102"/>
                  </a:lnTo>
                  <a:lnTo>
                    <a:pt x="1350" y="2126"/>
                  </a:lnTo>
                  <a:lnTo>
                    <a:pt x="1337" y="2152"/>
                  </a:lnTo>
                  <a:lnTo>
                    <a:pt x="1324" y="2178"/>
                  </a:lnTo>
                  <a:lnTo>
                    <a:pt x="1313" y="2205"/>
                  </a:lnTo>
                  <a:lnTo>
                    <a:pt x="1302" y="2232"/>
                  </a:lnTo>
                  <a:lnTo>
                    <a:pt x="1294" y="2260"/>
                  </a:lnTo>
                  <a:lnTo>
                    <a:pt x="1286" y="2289"/>
                  </a:lnTo>
                  <a:lnTo>
                    <a:pt x="1279" y="2319"/>
                  </a:lnTo>
                  <a:lnTo>
                    <a:pt x="1273" y="2347"/>
                  </a:lnTo>
                  <a:lnTo>
                    <a:pt x="1269" y="2378"/>
                  </a:lnTo>
                  <a:lnTo>
                    <a:pt x="1266" y="2408"/>
                  </a:lnTo>
                  <a:lnTo>
                    <a:pt x="1264" y="2439"/>
                  </a:lnTo>
                  <a:lnTo>
                    <a:pt x="1264" y="2471"/>
                  </a:lnTo>
                  <a:lnTo>
                    <a:pt x="1265" y="2506"/>
                  </a:lnTo>
                  <a:lnTo>
                    <a:pt x="1267" y="2542"/>
                  </a:lnTo>
                  <a:lnTo>
                    <a:pt x="1271" y="2578"/>
                  </a:lnTo>
                  <a:lnTo>
                    <a:pt x="1277" y="2611"/>
                  </a:lnTo>
                  <a:lnTo>
                    <a:pt x="1284" y="2646"/>
                  </a:lnTo>
                  <a:lnTo>
                    <a:pt x="1294" y="2679"/>
                  </a:lnTo>
                  <a:lnTo>
                    <a:pt x="1305" y="2711"/>
                  </a:lnTo>
                  <a:lnTo>
                    <a:pt x="1317" y="2743"/>
                  </a:lnTo>
                  <a:lnTo>
                    <a:pt x="1265" y="2767"/>
                  </a:lnTo>
                  <a:lnTo>
                    <a:pt x="1215" y="2792"/>
                  </a:lnTo>
                  <a:lnTo>
                    <a:pt x="1165" y="2820"/>
                  </a:lnTo>
                  <a:lnTo>
                    <a:pt x="1117" y="2850"/>
                  </a:lnTo>
                  <a:lnTo>
                    <a:pt x="1070" y="2881"/>
                  </a:lnTo>
                  <a:lnTo>
                    <a:pt x="1024" y="2914"/>
                  </a:lnTo>
                  <a:lnTo>
                    <a:pt x="980" y="2950"/>
                  </a:lnTo>
                  <a:lnTo>
                    <a:pt x="936" y="2987"/>
                  </a:lnTo>
                  <a:lnTo>
                    <a:pt x="894" y="3025"/>
                  </a:lnTo>
                  <a:lnTo>
                    <a:pt x="853" y="3065"/>
                  </a:lnTo>
                  <a:lnTo>
                    <a:pt x="813" y="3107"/>
                  </a:lnTo>
                  <a:lnTo>
                    <a:pt x="775" y="3151"/>
                  </a:lnTo>
                  <a:lnTo>
                    <a:pt x="739" y="3195"/>
                  </a:lnTo>
                  <a:lnTo>
                    <a:pt x="704" y="3241"/>
                  </a:lnTo>
                  <a:lnTo>
                    <a:pt x="671" y="3289"/>
                  </a:lnTo>
                  <a:lnTo>
                    <a:pt x="638" y="3339"/>
                  </a:lnTo>
                  <a:lnTo>
                    <a:pt x="608" y="3388"/>
                  </a:lnTo>
                  <a:lnTo>
                    <a:pt x="579" y="3441"/>
                  </a:lnTo>
                  <a:lnTo>
                    <a:pt x="552" y="3493"/>
                  </a:lnTo>
                  <a:lnTo>
                    <a:pt x="527" y="3548"/>
                  </a:lnTo>
                  <a:lnTo>
                    <a:pt x="503" y="3602"/>
                  </a:lnTo>
                  <a:lnTo>
                    <a:pt x="482" y="3659"/>
                  </a:lnTo>
                  <a:lnTo>
                    <a:pt x="462" y="3717"/>
                  </a:lnTo>
                  <a:lnTo>
                    <a:pt x="444" y="3775"/>
                  </a:lnTo>
                  <a:lnTo>
                    <a:pt x="428" y="3834"/>
                  </a:lnTo>
                  <a:lnTo>
                    <a:pt x="415" y="3894"/>
                  </a:lnTo>
                  <a:lnTo>
                    <a:pt x="402" y="3955"/>
                  </a:lnTo>
                  <a:lnTo>
                    <a:pt x="392" y="4017"/>
                  </a:lnTo>
                  <a:lnTo>
                    <a:pt x="384" y="4080"/>
                  </a:lnTo>
                  <a:lnTo>
                    <a:pt x="379" y="4143"/>
                  </a:lnTo>
                  <a:lnTo>
                    <a:pt x="376" y="4207"/>
                  </a:lnTo>
                  <a:lnTo>
                    <a:pt x="375" y="4272"/>
                  </a:lnTo>
                  <a:lnTo>
                    <a:pt x="375" y="4301"/>
                  </a:lnTo>
                  <a:lnTo>
                    <a:pt x="376" y="4331"/>
                  </a:lnTo>
                  <a:lnTo>
                    <a:pt x="377" y="4361"/>
                  </a:lnTo>
                  <a:lnTo>
                    <a:pt x="379" y="4389"/>
                  </a:lnTo>
                  <a:lnTo>
                    <a:pt x="381" y="4419"/>
                  </a:lnTo>
                  <a:lnTo>
                    <a:pt x="383" y="4448"/>
                  </a:lnTo>
                  <a:lnTo>
                    <a:pt x="387" y="4476"/>
                  </a:lnTo>
                  <a:lnTo>
                    <a:pt x="390" y="4505"/>
                  </a:lnTo>
                  <a:lnTo>
                    <a:pt x="367" y="4528"/>
                  </a:lnTo>
                  <a:lnTo>
                    <a:pt x="346" y="4553"/>
                  </a:lnTo>
                  <a:lnTo>
                    <a:pt x="325" y="4578"/>
                  </a:lnTo>
                  <a:lnTo>
                    <a:pt x="305" y="4604"/>
                  </a:lnTo>
                  <a:lnTo>
                    <a:pt x="284" y="4631"/>
                  </a:lnTo>
                  <a:lnTo>
                    <a:pt x="265" y="4657"/>
                  </a:lnTo>
                  <a:lnTo>
                    <a:pt x="246" y="4684"/>
                  </a:lnTo>
                  <a:lnTo>
                    <a:pt x="228" y="4713"/>
                  </a:lnTo>
                  <a:lnTo>
                    <a:pt x="211" y="4741"/>
                  </a:lnTo>
                  <a:lnTo>
                    <a:pt x="193" y="4770"/>
                  </a:lnTo>
                  <a:lnTo>
                    <a:pt x="177" y="4799"/>
                  </a:lnTo>
                  <a:lnTo>
                    <a:pt x="161" y="4829"/>
                  </a:lnTo>
                  <a:lnTo>
                    <a:pt x="146" y="4859"/>
                  </a:lnTo>
                  <a:lnTo>
                    <a:pt x="132" y="4890"/>
                  </a:lnTo>
                  <a:lnTo>
                    <a:pt x="118" y="4922"/>
                  </a:lnTo>
                  <a:lnTo>
                    <a:pt x="105" y="4953"/>
                  </a:lnTo>
                  <a:lnTo>
                    <a:pt x="93" y="4985"/>
                  </a:lnTo>
                  <a:lnTo>
                    <a:pt x="81" y="5018"/>
                  </a:lnTo>
                  <a:lnTo>
                    <a:pt x="70" y="5050"/>
                  </a:lnTo>
                  <a:lnTo>
                    <a:pt x="60" y="5083"/>
                  </a:lnTo>
                  <a:lnTo>
                    <a:pt x="51" y="5117"/>
                  </a:lnTo>
                  <a:lnTo>
                    <a:pt x="42" y="5151"/>
                  </a:lnTo>
                  <a:lnTo>
                    <a:pt x="35" y="5186"/>
                  </a:lnTo>
                  <a:lnTo>
                    <a:pt x="28" y="5220"/>
                  </a:lnTo>
                  <a:lnTo>
                    <a:pt x="22" y="5255"/>
                  </a:lnTo>
                  <a:lnTo>
                    <a:pt x="16" y="5290"/>
                  </a:lnTo>
                  <a:lnTo>
                    <a:pt x="11" y="5326"/>
                  </a:lnTo>
                  <a:lnTo>
                    <a:pt x="8" y="5362"/>
                  </a:lnTo>
                  <a:lnTo>
                    <a:pt x="4" y="5397"/>
                  </a:lnTo>
                  <a:lnTo>
                    <a:pt x="2" y="5434"/>
                  </a:lnTo>
                  <a:lnTo>
                    <a:pt x="1" y="5471"/>
                  </a:lnTo>
                  <a:lnTo>
                    <a:pt x="0" y="5508"/>
                  </a:lnTo>
                  <a:lnTo>
                    <a:pt x="1" y="5552"/>
                  </a:lnTo>
                  <a:lnTo>
                    <a:pt x="3" y="5595"/>
                  </a:lnTo>
                  <a:lnTo>
                    <a:pt x="5" y="5637"/>
                  </a:lnTo>
                  <a:lnTo>
                    <a:pt x="10" y="5680"/>
                  </a:lnTo>
                  <a:lnTo>
                    <a:pt x="15" y="5722"/>
                  </a:lnTo>
                  <a:lnTo>
                    <a:pt x="22" y="5763"/>
                  </a:lnTo>
                  <a:lnTo>
                    <a:pt x="29" y="5805"/>
                  </a:lnTo>
                  <a:lnTo>
                    <a:pt x="38" y="5845"/>
                  </a:lnTo>
                  <a:lnTo>
                    <a:pt x="48" y="5886"/>
                  </a:lnTo>
                  <a:lnTo>
                    <a:pt x="58" y="5926"/>
                  </a:lnTo>
                  <a:lnTo>
                    <a:pt x="70" y="5965"/>
                  </a:lnTo>
                  <a:lnTo>
                    <a:pt x="83" y="6003"/>
                  </a:lnTo>
                  <a:lnTo>
                    <a:pt x="97" y="6041"/>
                  </a:lnTo>
                  <a:lnTo>
                    <a:pt x="112" y="6080"/>
                  </a:lnTo>
                  <a:lnTo>
                    <a:pt x="129" y="6116"/>
                  </a:lnTo>
                  <a:lnTo>
                    <a:pt x="145" y="6153"/>
                  </a:lnTo>
                  <a:lnTo>
                    <a:pt x="163" y="6189"/>
                  </a:lnTo>
                  <a:lnTo>
                    <a:pt x="181" y="6225"/>
                  </a:lnTo>
                  <a:lnTo>
                    <a:pt x="201" y="6259"/>
                  </a:lnTo>
                  <a:lnTo>
                    <a:pt x="221" y="6292"/>
                  </a:lnTo>
                  <a:lnTo>
                    <a:pt x="243" y="6326"/>
                  </a:lnTo>
                  <a:lnTo>
                    <a:pt x="265" y="6358"/>
                  </a:lnTo>
                  <a:lnTo>
                    <a:pt x="287" y="6390"/>
                  </a:lnTo>
                  <a:lnTo>
                    <a:pt x="312" y="6421"/>
                  </a:lnTo>
                  <a:lnTo>
                    <a:pt x="336" y="6450"/>
                  </a:lnTo>
                  <a:lnTo>
                    <a:pt x="362" y="6480"/>
                  </a:lnTo>
                  <a:lnTo>
                    <a:pt x="388" y="6509"/>
                  </a:lnTo>
                  <a:lnTo>
                    <a:pt x="415" y="6536"/>
                  </a:lnTo>
                  <a:lnTo>
                    <a:pt x="442" y="6563"/>
                  </a:lnTo>
                  <a:lnTo>
                    <a:pt x="471" y="6589"/>
                  </a:lnTo>
                  <a:lnTo>
                    <a:pt x="500" y="6614"/>
                  </a:lnTo>
                  <a:lnTo>
                    <a:pt x="529" y="6638"/>
                  </a:lnTo>
                  <a:lnTo>
                    <a:pt x="507" y="6670"/>
                  </a:lnTo>
                  <a:lnTo>
                    <a:pt x="485" y="6704"/>
                  </a:lnTo>
                  <a:lnTo>
                    <a:pt x="464" y="6738"/>
                  </a:lnTo>
                  <a:lnTo>
                    <a:pt x="445" y="6774"/>
                  </a:lnTo>
                  <a:lnTo>
                    <a:pt x="427" y="6809"/>
                  </a:lnTo>
                  <a:lnTo>
                    <a:pt x="410" y="6846"/>
                  </a:lnTo>
                  <a:lnTo>
                    <a:pt x="395" y="6884"/>
                  </a:lnTo>
                  <a:lnTo>
                    <a:pt x="381" y="6923"/>
                  </a:lnTo>
                  <a:lnTo>
                    <a:pt x="369" y="6963"/>
                  </a:lnTo>
                  <a:lnTo>
                    <a:pt x="359" y="7003"/>
                  </a:lnTo>
                  <a:lnTo>
                    <a:pt x="349" y="7043"/>
                  </a:lnTo>
                  <a:lnTo>
                    <a:pt x="341" y="7085"/>
                  </a:lnTo>
                  <a:lnTo>
                    <a:pt x="336" y="7128"/>
                  </a:lnTo>
                  <a:lnTo>
                    <a:pt x="332" y="7171"/>
                  </a:lnTo>
                  <a:lnTo>
                    <a:pt x="328" y="7215"/>
                  </a:lnTo>
                  <a:lnTo>
                    <a:pt x="328" y="7257"/>
                  </a:lnTo>
                  <a:lnTo>
                    <a:pt x="329" y="7309"/>
                  </a:lnTo>
                  <a:lnTo>
                    <a:pt x="333" y="7358"/>
                  </a:lnTo>
                  <a:lnTo>
                    <a:pt x="338" y="7407"/>
                  </a:lnTo>
                  <a:lnTo>
                    <a:pt x="346" y="7455"/>
                  </a:lnTo>
                  <a:lnTo>
                    <a:pt x="356" y="7502"/>
                  </a:lnTo>
                  <a:lnTo>
                    <a:pt x="368" y="7549"/>
                  </a:lnTo>
                  <a:lnTo>
                    <a:pt x="382" y="7594"/>
                  </a:lnTo>
                  <a:lnTo>
                    <a:pt x="397" y="7639"/>
                  </a:lnTo>
                  <a:lnTo>
                    <a:pt x="416" y="7682"/>
                  </a:lnTo>
                  <a:lnTo>
                    <a:pt x="435" y="7725"/>
                  </a:lnTo>
                  <a:lnTo>
                    <a:pt x="457" y="7765"/>
                  </a:lnTo>
                  <a:lnTo>
                    <a:pt x="480" y="7805"/>
                  </a:lnTo>
                  <a:lnTo>
                    <a:pt x="504" y="7843"/>
                  </a:lnTo>
                  <a:lnTo>
                    <a:pt x="531" y="7880"/>
                  </a:lnTo>
                  <a:lnTo>
                    <a:pt x="558" y="7916"/>
                  </a:lnTo>
                  <a:lnTo>
                    <a:pt x="589" y="7949"/>
                  </a:lnTo>
                  <a:lnTo>
                    <a:pt x="619" y="7981"/>
                  </a:lnTo>
                  <a:lnTo>
                    <a:pt x="651" y="8012"/>
                  </a:lnTo>
                  <a:lnTo>
                    <a:pt x="685" y="8042"/>
                  </a:lnTo>
                  <a:lnTo>
                    <a:pt x="719" y="8069"/>
                  </a:lnTo>
                  <a:lnTo>
                    <a:pt x="756" y="8094"/>
                  </a:lnTo>
                  <a:lnTo>
                    <a:pt x="793" y="8118"/>
                  </a:lnTo>
                  <a:lnTo>
                    <a:pt x="832" y="8139"/>
                  </a:lnTo>
                  <a:lnTo>
                    <a:pt x="870" y="8160"/>
                  </a:lnTo>
                  <a:lnTo>
                    <a:pt x="910" y="8176"/>
                  </a:lnTo>
                  <a:lnTo>
                    <a:pt x="953" y="8192"/>
                  </a:lnTo>
                  <a:lnTo>
                    <a:pt x="995" y="8205"/>
                  </a:lnTo>
                  <a:lnTo>
                    <a:pt x="1038" y="8215"/>
                  </a:lnTo>
                  <a:lnTo>
                    <a:pt x="1081" y="8225"/>
                  </a:lnTo>
                  <a:lnTo>
                    <a:pt x="1125" y="8231"/>
                  </a:lnTo>
                  <a:lnTo>
                    <a:pt x="1171" y="8234"/>
                  </a:lnTo>
                  <a:lnTo>
                    <a:pt x="1216" y="8236"/>
                  </a:lnTo>
                  <a:lnTo>
                    <a:pt x="1258" y="8234"/>
                  </a:lnTo>
                  <a:lnTo>
                    <a:pt x="1298" y="8232"/>
                  </a:lnTo>
                  <a:lnTo>
                    <a:pt x="1338" y="8227"/>
                  </a:lnTo>
                  <a:lnTo>
                    <a:pt x="1378" y="8220"/>
                  </a:lnTo>
                  <a:lnTo>
                    <a:pt x="1417" y="8211"/>
                  </a:lnTo>
                  <a:lnTo>
                    <a:pt x="1455" y="8200"/>
                  </a:lnTo>
                  <a:lnTo>
                    <a:pt x="1493" y="8188"/>
                  </a:lnTo>
                  <a:lnTo>
                    <a:pt x="1529" y="8174"/>
                  </a:lnTo>
                  <a:lnTo>
                    <a:pt x="1566" y="8157"/>
                  </a:lnTo>
                  <a:lnTo>
                    <a:pt x="1602" y="8139"/>
                  </a:lnTo>
                  <a:lnTo>
                    <a:pt x="1635" y="8120"/>
                  </a:lnTo>
                  <a:lnTo>
                    <a:pt x="1670" y="8099"/>
                  </a:lnTo>
                  <a:lnTo>
                    <a:pt x="1702" y="8076"/>
                  </a:lnTo>
                  <a:lnTo>
                    <a:pt x="1733" y="8053"/>
                  </a:lnTo>
                  <a:lnTo>
                    <a:pt x="1765" y="8028"/>
                  </a:lnTo>
                  <a:lnTo>
                    <a:pt x="1794" y="8000"/>
                  </a:lnTo>
                  <a:lnTo>
                    <a:pt x="1822" y="7973"/>
                  </a:lnTo>
                  <a:lnTo>
                    <a:pt x="1850" y="7943"/>
                  </a:lnTo>
                  <a:lnTo>
                    <a:pt x="1876" y="7912"/>
                  </a:lnTo>
                  <a:lnTo>
                    <a:pt x="1901" y="7880"/>
                  </a:lnTo>
                  <a:lnTo>
                    <a:pt x="1925" y="7847"/>
                  </a:lnTo>
                  <a:lnTo>
                    <a:pt x="1947" y="7813"/>
                  </a:lnTo>
                  <a:lnTo>
                    <a:pt x="1969" y="7778"/>
                  </a:lnTo>
                  <a:lnTo>
                    <a:pt x="1988" y="7741"/>
                  </a:lnTo>
                  <a:lnTo>
                    <a:pt x="2007" y="7704"/>
                  </a:lnTo>
                  <a:lnTo>
                    <a:pt x="2024" y="7665"/>
                  </a:lnTo>
                  <a:lnTo>
                    <a:pt x="2039" y="7626"/>
                  </a:lnTo>
                  <a:lnTo>
                    <a:pt x="2053" y="7586"/>
                  </a:lnTo>
                  <a:lnTo>
                    <a:pt x="2065" y="7545"/>
                  </a:lnTo>
                  <a:lnTo>
                    <a:pt x="2076" y="7503"/>
                  </a:lnTo>
                  <a:lnTo>
                    <a:pt x="2084" y="7461"/>
                  </a:lnTo>
                  <a:lnTo>
                    <a:pt x="2092" y="7418"/>
                  </a:lnTo>
                  <a:lnTo>
                    <a:pt x="2110" y="7454"/>
                  </a:lnTo>
                  <a:lnTo>
                    <a:pt x="2130" y="7490"/>
                  </a:lnTo>
                  <a:lnTo>
                    <a:pt x="2150" y="7525"/>
                  </a:lnTo>
                  <a:lnTo>
                    <a:pt x="2171" y="7559"/>
                  </a:lnTo>
                  <a:lnTo>
                    <a:pt x="2193" y="7593"/>
                  </a:lnTo>
                  <a:lnTo>
                    <a:pt x="2216" y="7625"/>
                  </a:lnTo>
                  <a:lnTo>
                    <a:pt x="2241" y="7657"/>
                  </a:lnTo>
                  <a:lnTo>
                    <a:pt x="2266" y="7688"/>
                  </a:lnTo>
                  <a:lnTo>
                    <a:pt x="2292" y="7717"/>
                  </a:lnTo>
                  <a:lnTo>
                    <a:pt x="2319" y="7746"/>
                  </a:lnTo>
                  <a:lnTo>
                    <a:pt x="2347" y="7774"/>
                  </a:lnTo>
                  <a:lnTo>
                    <a:pt x="2375" y="7801"/>
                  </a:lnTo>
                  <a:lnTo>
                    <a:pt x="2405" y="7827"/>
                  </a:lnTo>
                  <a:lnTo>
                    <a:pt x="2435" y="7852"/>
                  </a:lnTo>
                  <a:lnTo>
                    <a:pt x="2466" y="7876"/>
                  </a:lnTo>
                  <a:lnTo>
                    <a:pt x="2498" y="7897"/>
                  </a:lnTo>
                  <a:lnTo>
                    <a:pt x="2530" y="7918"/>
                  </a:lnTo>
                  <a:lnTo>
                    <a:pt x="2564" y="7939"/>
                  </a:lnTo>
                  <a:lnTo>
                    <a:pt x="2597" y="7958"/>
                  </a:lnTo>
                  <a:lnTo>
                    <a:pt x="2632" y="7975"/>
                  </a:lnTo>
                  <a:lnTo>
                    <a:pt x="2667" y="7992"/>
                  </a:lnTo>
                  <a:lnTo>
                    <a:pt x="2702" y="8007"/>
                  </a:lnTo>
                  <a:lnTo>
                    <a:pt x="2739" y="8021"/>
                  </a:lnTo>
                  <a:lnTo>
                    <a:pt x="2776" y="8034"/>
                  </a:lnTo>
                  <a:lnTo>
                    <a:pt x="2813" y="8044"/>
                  </a:lnTo>
                  <a:lnTo>
                    <a:pt x="2851" y="8054"/>
                  </a:lnTo>
                  <a:lnTo>
                    <a:pt x="2889" y="8062"/>
                  </a:lnTo>
                  <a:lnTo>
                    <a:pt x="2928" y="8069"/>
                  </a:lnTo>
                  <a:lnTo>
                    <a:pt x="2968" y="8074"/>
                  </a:lnTo>
                  <a:lnTo>
                    <a:pt x="3007" y="8079"/>
                  </a:lnTo>
                  <a:lnTo>
                    <a:pt x="3047" y="8081"/>
                  </a:lnTo>
                  <a:lnTo>
                    <a:pt x="3088" y="8081"/>
                  </a:lnTo>
                  <a:lnTo>
                    <a:pt x="3118" y="8081"/>
                  </a:lnTo>
                  <a:lnTo>
                    <a:pt x="3148" y="8080"/>
                  </a:lnTo>
                  <a:lnTo>
                    <a:pt x="3178" y="8078"/>
                  </a:lnTo>
                  <a:lnTo>
                    <a:pt x="3209" y="8074"/>
                  </a:lnTo>
                  <a:lnTo>
                    <a:pt x="3238" y="8070"/>
                  </a:lnTo>
                  <a:lnTo>
                    <a:pt x="3267" y="8066"/>
                  </a:lnTo>
                  <a:lnTo>
                    <a:pt x="3296" y="8060"/>
                  </a:lnTo>
                  <a:lnTo>
                    <a:pt x="3325" y="8054"/>
                  </a:lnTo>
                  <a:lnTo>
                    <a:pt x="3354" y="8047"/>
                  </a:lnTo>
                  <a:lnTo>
                    <a:pt x="3383" y="8038"/>
                  </a:lnTo>
                  <a:lnTo>
                    <a:pt x="3411" y="8029"/>
                  </a:lnTo>
                  <a:lnTo>
                    <a:pt x="3439" y="8019"/>
                  </a:lnTo>
                  <a:lnTo>
                    <a:pt x="3466" y="8010"/>
                  </a:lnTo>
                  <a:lnTo>
                    <a:pt x="3493" y="7998"/>
                  </a:lnTo>
                  <a:lnTo>
                    <a:pt x="3520" y="7986"/>
                  </a:lnTo>
                  <a:lnTo>
                    <a:pt x="3547" y="7974"/>
                  </a:lnTo>
                  <a:lnTo>
                    <a:pt x="3573" y="7960"/>
                  </a:lnTo>
                  <a:lnTo>
                    <a:pt x="3599" y="7947"/>
                  </a:lnTo>
                  <a:lnTo>
                    <a:pt x="3623" y="7931"/>
                  </a:lnTo>
                  <a:lnTo>
                    <a:pt x="3648" y="7916"/>
                  </a:lnTo>
                  <a:lnTo>
                    <a:pt x="3673" y="7900"/>
                  </a:lnTo>
                  <a:lnTo>
                    <a:pt x="3697" y="7883"/>
                  </a:lnTo>
                  <a:lnTo>
                    <a:pt x="3721" y="7866"/>
                  </a:lnTo>
                  <a:lnTo>
                    <a:pt x="3744" y="7848"/>
                  </a:lnTo>
                  <a:lnTo>
                    <a:pt x="3767" y="7829"/>
                  </a:lnTo>
                  <a:lnTo>
                    <a:pt x="3790" y="7810"/>
                  </a:lnTo>
                  <a:lnTo>
                    <a:pt x="3811" y="7790"/>
                  </a:lnTo>
                  <a:lnTo>
                    <a:pt x="3833" y="7770"/>
                  </a:lnTo>
                  <a:lnTo>
                    <a:pt x="3853" y="7748"/>
                  </a:lnTo>
                  <a:lnTo>
                    <a:pt x="3875" y="7727"/>
                  </a:lnTo>
                  <a:lnTo>
                    <a:pt x="3894" y="7704"/>
                  </a:lnTo>
                  <a:lnTo>
                    <a:pt x="3914" y="7682"/>
                  </a:lnTo>
                  <a:lnTo>
                    <a:pt x="3941" y="7704"/>
                  </a:lnTo>
                  <a:lnTo>
                    <a:pt x="3969" y="7727"/>
                  </a:lnTo>
                  <a:lnTo>
                    <a:pt x="3997" y="7750"/>
                  </a:lnTo>
                  <a:lnTo>
                    <a:pt x="4025" y="7771"/>
                  </a:lnTo>
                  <a:lnTo>
                    <a:pt x="4054" y="7791"/>
                  </a:lnTo>
                  <a:lnTo>
                    <a:pt x="4083" y="7811"/>
                  </a:lnTo>
                  <a:lnTo>
                    <a:pt x="4113" y="7830"/>
                  </a:lnTo>
                  <a:lnTo>
                    <a:pt x="4143" y="7849"/>
                  </a:lnTo>
                  <a:lnTo>
                    <a:pt x="4173" y="7867"/>
                  </a:lnTo>
                  <a:lnTo>
                    <a:pt x="4203" y="7885"/>
                  </a:lnTo>
                  <a:lnTo>
                    <a:pt x="4235" y="7902"/>
                  </a:lnTo>
                  <a:lnTo>
                    <a:pt x="4266" y="7918"/>
                  </a:lnTo>
                  <a:lnTo>
                    <a:pt x="4298" y="7934"/>
                  </a:lnTo>
                  <a:lnTo>
                    <a:pt x="4331" y="7948"/>
                  </a:lnTo>
                  <a:lnTo>
                    <a:pt x="4363" y="7962"/>
                  </a:lnTo>
                  <a:lnTo>
                    <a:pt x="4396" y="7975"/>
                  </a:lnTo>
                  <a:lnTo>
                    <a:pt x="4429" y="7988"/>
                  </a:lnTo>
                  <a:lnTo>
                    <a:pt x="4463" y="7999"/>
                  </a:lnTo>
                  <a:lnTo>
                    <a:pt x="4496" y="8011"/>
                  </a:lnTo>
                  <a:lnTo>
                    <a:pt x="4531" y="8021"/>
                  </a:lnTo>
                  <a:lnTo>
                    <a:pt x="4564" y="8030"/>
                  </a:lnTo>
                  <a:lnTo>
                    <a:pt x="4599" y="8040"/>
                  </a:lnTo>
                  <a:lnTo>
                    <a:pt x="4634" y="8047"/>
                  </a:lnTo>
                  <a:lnTo>
                    <a:pt x="4669" y="8054"/>
                  </a:lnTo>
                  <a:lnTo>
                    <a:pt x="4704" y="8061"/>
                  </a:lnTo>
                  <a:lnTo>
                    <a:pt x="4740" y="8066"/>
                  </a:lnTo>
                  <a:lnTo>
                    <a:pt x="4776" y="8070"/>
                  </a:lnTo>
                  <a:lnTo>
                    <a:pt x="4811" y="8074"/>
                  </a:lnTo>
                  <a:lnTo>
                    <a:pt x="4848" y="8078"/>
                  </a:lnTo>
                  <a:lnTo>
                    <a:pt x="4885" y="8080"/>
                  </a:lnTo>
                  <a:lnTo>
                    <a:pt x="4922" y="8081"/>
                  </a:lnTo>
                  <a:lnTo>
                    <a:pt x="4958" y="8081"/>
                  </a:lnTo>
                  <a:lnTo>
                    <a:pt x="5045" y="8079"/>
                  </a:lnTo>
                  <a:lnTo>
                    <a:pt x="5130" y="8072"/>
                  </a:lnTo>
                  <a:lnTo>
                    <a:pt x="5214" y="8060"/>
                  </a:lnTo>
                  <a:lnTo>
                    <a:pt x="5297" y="8044"/>
                  </a:lnTo>
                  <a:lnTo>
                    <a:pt x="5379" y="8023"/>
                  </a:lnTo>
                  <a:lnTo>
                    <a:pt x="5458" y="7998"/>
                  </a:lnTo>
                  <a:lnTo>
                    <a:pt x="5537" y="7969"/>
                  </a:lnTo>
                  <a:lnTo>
                    <a:pt x="5614" y="7936"/>
                  </a:lnTo>
                  <a:lnTo>
                    <a:pt x="5688" y="7899"/>
                  </a:lnTo>
                  <a:lnTo>
                    <a:pt x="5761" y="7858"/>
                  </a:lnTo>
                  <a:lnTo>
                    <a:pt x="5831" y="7814"/>
                  </a:lnTo>
                  <a:lnTo>
                    <a:pt x="5900" y="7765"/>
                  </a:lnTo>
                  <a:lnTo>
                    <a:pt x="5966" y="7714"/>
                  </a:lnTo>
                  <a:lnTo>
                    <a:pt x="6030" y="7658"/>
                  </a:lnTo>
                  <a:lnTo>
                    <a:pt x="6090" y="7600"/>
                  </a:lnTo>
                  <a:lnTo>
                    <a:pt x="6148" y="7539"/>
                  </a:lnTo>
                  <a:lnTo>
                    <a:pt x="6205" y="7475"/>
                  </a:lnTo>
                  <a:lnTo>
                    <a:pt x="6258" y="7407"/>
                  </a:lnTo>
                  <a:lnTo>
                    <a:pt x="6307" y="7337"/>
                  </a:lnTo>
                  <a:lnTo>
                    <a:pt x="6355" y="7265"/>
                  </a:lnTo>
                  <a:lnTo>
                    <a:pt x="6398" y="7190"/>
                  </a:lnTo>
                  <a:lnTo>
                    <a:pt x="6439" y="7111"/>
                  </a:lnTo>
                  <a:lnTo>
                    <a:pt x="6476" y="7032"/>
                  </a:lnTo>
                  <a:lnTo>
                    <a:pt x="6509" y="6950"/>
                  </a:lnTo>
                  <a:lnTo>
                    <a:pt x="6539" y="6865"/>
                  </a:lnTo>
                  <a:lnTo>
                    <a:pt x="6566" y="6780"/>
                  </a:lnTo>
                  <a:lnTo>
                    <a:pt x="6589" y="6692"/>
                  </a:lnTo>
                  <a:lnTo>
                    <a:pt x="6607" y="6601"/>
                  </a:lnTo>
                  <a:lnTo>
                    <a:pt x="6623" y="6511"/>
                  </a:lnTo>
                  <a:lnTo>
                    <a:pt x="6633" y="6418"/>
                  </a:lnTo>
                  <a:lnTo>
                    <a:pt x="6640" y="6323"/>
                  </a:lnTo>
                  <a:lnTo>
                    <a:pt x="6642" y="6228"/>
                  </a:lnTo>
                  <a:lnTo>
                    <a:pt x="6642" y="6185"/>
                  </a:lnTo>
                  <a:lnTo>
                    <a:pt x="6640" y="6144"/>
                  </a:lnTo>
                  <a:lnTo>
                    <a:pt x="6638" y="6101"/>
                  </a:lnTo>
                  <a:lnTo>
                    <a:pt x="6636" y="6059"/>
                  </a:lnTo>
                  <a:lnTo>
                    <a:pt x="6631" y="6018"/>
                  </a:lnTo>
                  <a:lnTo>
                    <a:pt x="6627" y="5976"/>
                  </a:lnTo>
                  <a:lnTo>
                    <a:pt x="6620" y="5935"/>
                  </a:lnTo>
                  <a:lnTo>
                    <a:pt x="6615" y="5894"/>
                  </a:lnTo>
                  <a:lnTo>
                    <a:pt x="6607" y="5854"/>
                  </a:lnTo>
                  <a:lnTo>
                    <a:pt x="6600" y="5813"/>
                  </a:lnTo>
                  <a:lnTo>
                    <a:pt x="6590" y="5774"/>
                  </a:lnTo>
                  <a:lnTo>
                    <a:pt x="6582" y="5734"/>
                  </a:lnTo>
                  <a:lnTo>
                    <a:pt x="6571" y="5694"/>
                  </a:lnTo>
                  <a:lnTo>
                    <a:pt x="6560" y="5656"/>
                  </a:lnTo>
                  <a:lnTo>
                    <a:pt x="6548" y="5617"/>
                  </a:lnTo>
                  <a:lnTo>
                    <a:pt x="6536" y="5579"/>
                  </a:lnTo>
                  <a:lnTo>
                    <a:pt x="6522" y="5542"/>
                  </a:lnTo>
                  <a:lnTo>
                    <a:pt x="6508" y="5504"/>
                  </a:lnTo>
                  <a:lnTo>
                    <a:pt x="6494" y="5467"/>
                  </a:lnTo>
                  <a:lnTo>
                    <a:pt x="6478" y="5432"/>
                  </a:lnTo>
                  <a:lnTo>
                    <a:pt x="6463" y="5395"/>
                  </a:lnTo>
                  <a:lnTo>
                    <a:pt x="6445" y="5359"/>
                  </a:lnTo>
                  <a:lnTo>
                    <a:pt x="6428" y="5325"/>
                  </a:lnTo>
                  <a:lnTo>
                    <a:pt x="6410" y="5290"/>
                  </a:lnTo>
                  <a:lnTo>
                    <a:pt x="6391" y="5256"/>
                  </a:lnTo>
                  <a:lnTo>
                    <a:pt x="6372" y="5223"/>
                  </a:lnTo>
                  <a:lnTo>
                    <a:pt x="6351" y="5189"/>
                  </a:lnTo>
                  <a:lnTo>
                    <a:pt x="6331" y="5156"/>
                  </a:lnTo>
                  <a:lnTo>
                    <a:pt x="6310" y="5124"/>
                  </a:lnTo>
                  <a:lnTo>
                    <a:pt x="6288" y="5093"/>
                  </a:lnTo>
                  <a:lnTo>
                    <a:pt x="6266" y="5061"/>
                  </a:lnTo>
                  <a:lnTo>
                    <a:pt x="6242" y="5031"/>
                  </a:lnTo>
                  <a:close/>
                </a:path>
              </a:pathLst>
            </a:custGeom>
            <a:solidFill>
              <a:srgbClr val="007F00"/>
            </a:solidFill>
            <a:ln w="9525">
              <a:noFill/>
              <a:round/>
              <a:headEnd/>
              <a:tailEnd/>
            </a:ln>
          </p:spPr>
          <p:txBody>
            <a:bodyPr/>
            <a:lstStyle/>
            <a:p>
              <a:endParaRPr lang="ru-RU"/>
            </a:p>
          </p:txBody>
        </p:sp>
        <p:sp>
          <p:nvSpPr>
            <p:cNvPr id="19491" name="Freeform 256"/>
            <p:cNvSpPr>
              <a:spLocks/>
            </p:cNvSpPr>
            <p:nvPr/>
          </p:nvSpPr>
          <p:spPr bwMode="auto">
            <a:xfrm>
              <a:off x="3279" y="3011"/>
              <a:ext cx="94" cy="138"/>
            </a:xfrm>
            <a:custGeom>
              <a:avLst/>
              <a:gdLst>
                <a:gd name="T0" fmla="*/ 1 w 373"/>
                <a:gd name="T1" fmla="*/ 1 h 413"/>
                <a:gd name="T2" fmla="*/ 1 w 373"/>
                <a:gd name="T3" fmla="*/ 1 h 413"/>
                <a:gd name="T4" fmla="*/ 1 w 373"/>
                <a:gd name="T5" fmla="*/ 1 h 413"/>
                <a:gd name="T6" fmla="*/ 0 w 373"/>
                <a:gd name="T7" fmla="*/ 1 h 413"/>
                <a:gd name="T8" fmla="*/ 0 w 373"/>
                <a:gd name="T9" fmla="*/ 2 h 413"/>
                <a:gd name="T10" fmla="*/ 0 w 373"/>
                <a:gd name="T11" fmla="*/ 2 h 413"/>
                <a:gd name="T12" fmla="*/ 0 w 373"/>
                <a:gd name="T13" fmla="*/ 2 h 413"/>
                <a:gd name="T14" fmla="*/ 0 w 373"/>
                <a:gd name="T15" fmla="*/ 2 h 413"/>
                <a:gd name="T16" fmla="*/ 0 w 373"/>
                <a:gd name="T17" fmla="*/ 2 h 413"/>
                <a:gd name="T18" fmla="*/ 0 w 373"/>
                <a:gd name="T19" fmla="*/ 2 h 413"/>
                <a:gd name="T20" fmla="*/ 0 w 373"/>
                <a:gd name="T21" fmla="*/ 2 h 413"/>
                <a:gd name="T22" fmla="*/ 0 w 373"/>
                <a:gd name="T23" fmla="*/ 2 h 413"/>
                <a:gd name="T24" fmla="*/ 0 w 373"/>
                <a:gd name="T25" fmla="*/ 1 h 413"/>
                <a:gd name="T26" fmla="*/ 0 w 373"/>
                <a:gd name="T27" fmla="*/ 1 h 413"/>
                <a:gd name="T28" fmla="*/ 0 w 373"/>
                <a:gd name="T29" fmla="*/ 1 h 413"/>
                <a:gd name="T30" fmla="*/ 0 w 373"/>
                <a:gd name="T31" fmla="*/ 1 h 413"/>
                <a:gd name="T32" fmla="*/ 0 w 373"/>
                <a:gd name="T33" fmla="*/ 1 h 413"/>
                <a:gd name="T34" fmla="*/ 0 w 373"/>
                <a:gd name="T35" fmla="*/ 1 h 413"/>
                <a:gd name="T36" fmla="*/ 0 w 373"/>
                <a:gd name="T37" fmla="*/ 0 h 413"/>
                <a:gd name="T38" fmla="*/ 0 w 373"/>
                <a:gd name="T39" fmla="*/ 0 h 413"/>
                <a:gd name="T40" fmla="*/ 0 w 373"/>
                <a:gd name="T41" fmla="*/ 0 h 413"/>
                <a:gd name="T42" fmla="*/ 0 w 373"/>
                <a:gd name="T43" fmla="*/ 0 h 413"/>
                <a:gd name="T44" fmla="*/ 0 w 373"/>
                <a:gd name="T45" fmla="*/ 0 h 413"/>
                <a:gd name="T46" fmla="*/ 0 w 373"/>
                <a:gd name="T47" fmla="*/ 0 h 413"/>
                <a:gd name="T48" fmla="*/ 0 w 373"/>
                <a:gd name="T49" fmla="*/ 0 h 413"/>
                <a:gd name="T50" fmla="*/ 0 w 373"/>
                <a:gd name="T51" fmla="*/ 0 h 413"/>
                <a:gd name="T52" fmla="*/ 0 w 373"/>
                <a:gd name="T53" fmla="*/ 0 h 413"/>
                <a:gd name="T54" fmla="*/ 0 w 373"/>
                <a:gd name="T55" fmla="*/ 0 h 413"/>
                <a:gd name="T56" fmla="*/ 0 w 373"/>
                <a:gd name="T57" fmla="*/ 0 h 413"/>
                <a:gd name="T58" fmla="*/ 1 w 373"/>
                <a:gd name="T59" fmla="*/ 0 h 413"/>
                <a:gd name="T60" fmla="*/ 1 w 373"/>
                <a:gd name="T61" fmla="*/ 1 h 413"/>
                <a:gd name="T62" fmla="*/ 1 w 373"/>
                <a:gd name="T63" fmla="*/ 1 h 4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13"/>
                <a:gd name="T98" fmla="*/ 373 w 373"/>
                <a:gd name="T99" fmla="*/ 413 h 4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13">
                  <a:moveTo>
                    <a:pt x="373" y="207"/>
                  </a:moveTo>
                  <a:lnTo>
                    <a:pt x="372" y="227"/>
                  </a:lnTo>
                  <a:lnTo>
                    <a:pt x="370" y="249"/>
                  </a:lnTo>
                  <a:lnTo>
                    <a:pt x="365" y="268"/>
                  </a:lnTo>
                  <a:lnTo>
                    <a:pt x="358" y="287"/>
                  </a:lnTo>
                  <a:lnTo>
                    <a:pt x="351" y="305"/>
                  </a:lnTo>
                  <a:lnTo>
                    <a:pt x="342" y="322"/>
                  </a:lnTo>
                  <a:lnTo>
                    <a:pt x="331" y="338"/>
                  </a:lnTo>
                  <a:lnTo>
                    <a:pt x="318" y="352"/>
                  </a:lnTo>
                  <a:lnTo>
                    <a:pt x="305" y="365"/>
                  </a:lnTo>
                  <a:lnTo>
                    <a:pt x="291" y="377"/>
                  </a:lnTo>
                  <a:lnTo>
                    <a:pt x="275" y="388"/>
                  </a:lnTo>
                  <a:lnTo>
                    <a:pt x="259" y="396"/>
                  </a:lnTo>
                  <a:lnTo>
                    <a:pt x="242" y="403"/>
                  </a:lnTo>
                  <a:lnTo>
                    <a:pt x="224" y="408"/>
                  </a:lnTo>
                  <a:lnTo>
                    <a:pt x="206" y="412"/>
                  </a:lnTo>
                  <a:lnTo>
                    <a:pt x="187" y="413"/>
                  </a:lnTo>
                  <a:lnTo>
                    <a:pt x="167" y="412"/>
                  </a:lnTo>
                  <a:lnTo>
                    <a:pt x="149" y="408"/>
                  </a:lnTo>
                  <a:lnTo>
                    <a:pt x="130" y="403"/>
                  </a:lnTo>
                  <a:lnTo>
                    <a:pt x="114" y="396"/>
                  </a:lnTo>
                  <a:lnTo>
                    <a:pt x="97" y="388"/>
                  </a:lnTo>
                  <a:lnTo>
                    <a:pt x="82" y="377"/>
                  </a:lnTo>
                  <a:lnTo>
                    <a:pt x="68" y="365"/>
                  </a:lnTo>
                  <a:lnTo>
                    <a:pt x="54" y="352"/>
                  </a:lnTo>
                  <a:lnTo>
                    <a:pt x="42" y="338"/>
                  </a:lnTo>
                  <a:lnTo>
                    <a:pt x="31" y="322"/>
                  </a:lnTo>
                  <a:lnTo>
                    <a:pt x="22" y="305"/>
                  </a:lnTo>
                  <a:lnTo>
                    <a:pt x="14" y="287"/>
                  </a:lnTo>
                  <a:lnTo>
                    <a:pt x="8" y="268"/>
                  </a:lnTo>
                  <a:lnTo>
                    <a:pt x="3" y="249"/>
                  </a:lnTo>
                  <a:lnTo>
                    <a:pt x="1" y="227"/>
                  </a:lnTo>
                  <a:lnTo>
                    <a:pt x="0" y="207"/>
                  </a:lnTo>
                  <a:lnTo>
                    <a:pt x="1" y="186"/>
                  </a:lnTo>
                  <a:lnTo>
                    <a:pt x="3" y="166"/>
                  </a:lnTo>
                  <a:lnTo>
                    <a:pt x="8" y="145"/>
                  </a:lnTo>
                  <a:lnTo>
                    <a:pt x="14" y="126"/>
                  </a:lnTo>
                  <a:lnTo>
                    <a:pt x="22" y="108"/>
                  </a:lnTo>
                  <a:lnTo>
                    <a:pt x="31" y="92"/>
                  </a:lnTo>
                  <a:lnTo>
                    <a:pt x="42" y="75"/>
                  </a:lnTo>
                  <a:lnTo>
                    <a:pt x="54" y="61"/>
                  </a:lnTo>
                  <a:lnTo>
                    <a:pt x="68" y="48"/>
                  </a:lnTo>
                  <a:lnTo>
                    <a:pt x="82" y="36"/>
                  </a:lnTo>
                  <a:lnTo>
                    <a:pt x="97" y="25"/>
                  </a:lnTo>
                  <a:lnTo>
                    <a:pt x="114" y="17"/>
                  </a:lnTo>
                  <a:lnTo>
                    <a:pt x="130" y="10"/>
                  </a:lnTo>
                  <a:lnTo>
                    <a:pt x="149" y="5"/>
                  </a:lnTo>
                  <a:lnTo>
                    <a:pt x="167" y="2"/>
                  </a:lnTo>
                  <a:lnTo>
                    <a:pt x="187" y="0"/>
                  </a:lnTo>
                  <a:lnTo>
                    <a:pt x="206" y="2"/>
                  </a:lnTo>
                  <a:lnTo>
                    <a:pt x="224" y="5"/>
                  </a:lnTo>
                  <a:lnTo>
                    <a:pt x="242" y="10"/>
                  </a:lnTo>
                  <a:lnTo>
                    <a:pt x="259" y="17"/>
                  </a:lnTo>
                  <a:lnTo>
                    <a:pt x="275" y="25"/>
                  </a:lnTo>
                  <a:lnTo>
                    <a:pt x="291" y="36"/>
                  </a:lnTo>
                  <a:lnTo>
                    <a:pt x="305" y="48"/>
                  </a:lnTo>
                  <a:lnTo>
                    <a:pt x="318" y="61"/>
                  </a:lnTo>
                  <a:lnTo>
                    <a:pt x="331" y="75"/>
                  </a:lnTo>
                  <a:lnTo>
                    <a:pt x="342" y="92"/>
                  </a:lnTo>
                  <a:lnTo>
                    <a:pt x="351" y="108"/>
                  </a:lnTo>
                  <a:lnTo>
                    <a:pt x="358" y="126"/>
                  </a:lnTo>
                  <a:lnTo>
                    <a:pt x="365" y="145"/>
                  </a:lnTo>
                  <a:lnTo>
                    <a:pt x="370" y="166"/>
                  </a:lnTo>
                  <a:lnTo>
                    <a:pt x="372" y="186"/>
                  </a:lnTo>
                  <a:lnTo>
                    <a:pt x="373" y="207"/>
                  </a:lnTo>
                  <a:close/>
                </a:path>
              </a:pathLst>
            </a:custGeom>
            <a:solidFill>
              <a:srgbClr val="19CC00"/>
            </a:solidFill>
            <a:ln w="9525">
              <a:noFill/>
              <a:round/>
              <a:headEnd/>
              <a:tailEnd/>
            </a:ln>
          </p:spPr>
          <p:txBody>
            <a:bodyPr/>
            <a:lstStyle/>
            <a:p>
              <a:endParaRPr lang="ru-RU"/>
            </a:p>
          </p:txBody>
        </p:sp>
        <p:sp>
          <p:nvSpPr>
            <p:cNvPr id="19492" name="Freeform 257"/>
            <p:cNvSpPr>
              <a:spLocks/>
            </p:cNvSpPr>
            <p:nvPr/>
          </p:nvSpPr>
          <p:spPr bwMode="auto">
            <a:xfrm>
              <a:off x="3577" y="3501"/>
              <a:ext cx="93" cy="137"/>
            </a:xfrm>
            <a:custGeom>
              <a:avLst/>
              <a:gdLst>
                <a:gd name="T0" fmla="*/ 0 w 375"/>
                <a:gd name="T1" fmla="*/ 1 h 412"/>
                <a:gd name="T2" fmla="*/ 0 w 375"/>
                <a:gd name="T3" fmla="*/ 1 h 412"/>
                <a:gd name="T4" fmla="*/ 0 w 375"/>
                <a:gd name="T5" fmla="*/ 1 h 412"/>
                <a:gd name="T6" fmla="*/ 0 w 375"/>
                <a:gd name="T7" fmla="*/ 1 h 412"/>
                <a:gd name="T8" fmla="*/ 0 w 375"/>
                <a:gd name="T9" fmla="*/ 1 h 412"/>
                <a:gd name="T10" fmla="*/ 0 w 375"/>
                <a:gd name="T11" fmla="*/ 2 h 412"/>
                <a:gd name="T12" fmla="*/ 0 w 375"/>
                <a:gd name="T13" fmla="*/ 2 h 412"/>
                <a:gd name="T14" fmla="*/ 0 w 375"/>
                <a:gd name="T15" fmla="*/ 2 h 412"/>
                <a:gd name="T16" fmla="*/ 0 w 375"/>
                <a:gd name="T17" fmla="*/ 2 h 412"/>
                <a:gd name="T18" fmla="*/ 0 w 375"/>
                <a:gd name="T19" fmla="*/ 2 h 412"/>
                <a:gd name="T20" fmla="*/ 0 w 375"/>
                <a:gd name="T21" fmla="*/ 2 h 412"/>
                <a:gd name="T22" fmla="*/ 0 w 375"/>
                <a:gd name="T23" fmla="*/ 1 h 412"/>
                <a:gd name="T24" fmla="*/ 0 w 375"/>
                <a:gd name="T25" fmla="*/ 1 h 412"/>
                <a:gd name="T26" fmla="*/ 0 w 375"/>
                <a:gd name="T27" fmla="*/ 1 h 412"/>
                <a:gd name="T28" fmla="*/ 0 w 375"/>
                <a:gd name="T29" fmla="*/ 1 h 412"/>
                <a:gd name="T30" fmla="*/ 0 w 375"/>
                <a:gd name="T31" fmla="*/ 1 h 412"/>
                <a:gd name="T32" fmla="*/ 0 w 375"/>
                <a:gd name="T33" fmla="*/ 1 h 412"/>
                <a:gd name="T34" fmla="*/ 0 w 375"/>
                <a:gd name="T35" fmla="*/ 1 h 412"/>
                <a:gd name="T36" fmla="*/ 0 w 375"/>
                <a:gd name="T37" fmla="*/ 0 h 412"/>
                <a:gd name="T38" fmla="*/ 0 w 375"/>
                <a:gd name="T39" fmla="*/ 0 h 412"/>
                <a:gd name="T40" fmla="*/ 0 w 375"/>
                <a:gd name="T41" fmla="*/ 0 h 412"/>
                <a:gd name="T42" fmla="*/ 0 w 375"/>
                <a:gd name="T43" fmla="*/ 0 h 412"/>
                <a:gd name="T44" fmla="*/ 0 w 375"/>
                <a:gd name="T45" fmla="*/ 0 h 412"/>
                <a:gd name="T46" fmla="*/ 0 w 375"/>
                <a:gd name="T47" fmla="*/ 0 h 412"/>
                <a:gd name="T48" fmla="*/ 0 w 375"/>
                <a:gd name="T49" fmla="*/ 0 h 412"/>
                <a:gd name="T50" fmla="*/ 0 w 375"/>
                <a:gd name="T51" fmla="*/ 0 h 412"/>
                <a:gd name="T52" fmla="*/ 0 w 375"/>
                <a:gd name="T53" fmla="*/ 0 h 412"/>
                <a:gd name="T54" fmla="*/ 0 w 375"/>
                <a:gd name="T55" fmla="*/ 0 h 412"/>
                <a:gd name="T56" fmla="*/ 0 w 375"/>
                <a:gd name="T57" fmla="*/ 0 h 412"/>
                <a:gd name="T58" fmla="*/ 0 w 375"/>
                <a:gd name="T59" fmla="*/ 0 h 412"/>
                <a:gd name="T60" fmla="*/ 0 w 375"/>
                <a:gd name="T61" fmla="*/ 1 h 412"/>
                <a:gd name="T62" fmla="*/ 0 w 375"/>
                <a:gd name="T63" fmla="*/ 1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5"/>
                <a:gd name="T97" fmla="*/ 0 h 412"/>
                <a:gd name="T98" fmla="*/ 375 w 375"/>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5" h="412">
                  <a:moveTo>
                    <a:pt x="375" y="206"/>
                  </a:moveTo>
                  <a:lnTo>
                    <a:pt x="373" y="228"/>
                  </a:lnTo>
                  <a:lnTo>
                    <a:pt x="370" y="248"/>
                  </a:lnTo>
                  <a:lnTo>
                    <a:pt x="366" y="267"/>
                  </a:lnTo>
                  <a:lnTo>
                    <a:pt x="359" y="286"/>
                  </a:lnTo>
                  <a:lnTo>
                    <a:pt x="352" y="304"/>
                  </a:lnTo>
                  <a:lnTo>
                    <a:pt x="342" y="321"/>
                  </a:lnTo>
                  <a:lnTo>
                    <a:pt x="331" y="337"/>
                  </a:lnTo>
                  <a:lnTo>
                    <a:pt x="319" y="351"/>
                  </a:lnTo>
                  <a:lnTo>
                    <a:pt x="306" y="364"/>
                  </a:lnTo>
                  <a:lnTo>
                    <a:pt x="291" y="376"/>
                  </a:lnTo>
                  <a:lnTo>
                    <a:pt x="276" y="387"/>
                  </a:lnTo>
                  <a:lnTo>
                    <a:pt x="260" y="395"/>
                  </a:lnTo>
                  <a:lnTo>
                    <a:pt x="243" y="402"/>
                  </a:lnTo>
                  <a:lnTo>
                    <a:pt x="224" y="407"/>
                  </a:lnTo>
                  <a:lnTo>
                    <a:pt x="206" y="411"/>
                  </a:lnTo>
                  <a:lnTo>
                    <a:pt x="187" y="412"/>
                  </a:lnTo>
                  <a:lnTo>
                    <a:pt x="168" y="411"/>
                  </a:lnTo>
                  <a:lnTo>
                    <a:pt x="149" y="407"/>
                  </a:lnTo>
                  <a:lnTo>
                    <a:pt x="132" y="402"/>
                  </a:lnTo>
                  <a:lnTo>
                    <a:pt x="114" y="395"/>
                  </a:lnTo>
                  <a:lnTo>
                    <a:pt x="98" y="387"/>
                  </a:lnTo>
                  <a:lnTo>
                    <a:pt x="83" y="376"/>
                  </a:lnTo>
                  <a:lnTo>
                    <a:pt x="68" y="364"/>
                  </a:lnTo>
                  <a:lnTo>
                    <a:pt x="55" y="351"/>
                  </a:lnTo>
                  <a:lnTo>
                    <a:pt x="43" y="337"/>
                  </a:lnTo>
                  <a:lnTo>
                    <a:pt x="32" y="321"/>
                  </a:lnTo>
                  <a:lnTo>
                    <a:pt x="22" y="304"/>
                  </a:lnTo>
                  <a:lnTo>
                    <a:pt x="15" y="286"/>
                  </a:lnTo>
                  <a:lnTo>
                    <a:pt x="8" y="267"/>
                  </a:lnTo>
                  <a:lnTo>
                    <a:pt x="4" y="248"/>
                  </a:lnTo>
                  <a:lnTo>
                    <a:pt x="1" y="228"/>
                  </a:lnTo>
                  <a:lnTo>
                    <a:pt x="0" y="206"/>
                  </a:lnTo>
                  <a:lnTo>
                    <a:pt x="1" y="185"/>
                  </a:lnTo>
                  <a:lnTo>
                    <a:pt x="4" y="165"/>
                  </a:lnTo>
                  <a:lnTo>
                    <a:pt x="8" y="144"/>
                  </a:lnTo>
                  <a:lnTo>
                    <a:pt x="15" y="125"/>
                  </a:lnTo>
                  <a:lnTo>
                    <a:pt x="22" y="107"/>
                  </a:lnTo>
                  <a:lnTo>
                    <a:pt x="32" y="91"/>
                  </a:lnTo>
                  <a:lnTo>
                    <a:pt x="43" y="75"/>
                  </a:lnTo>
                  <a:lnTo>
                    <a:pt x="55" y="60"/>
                  </a:lnTo>
                  <a:lnTo>
                    <a:pt x="68" y="47"/>
                  </a:lnTo>
                  <a:lnTo>
                    <a:pt x="83" y="35"/>
                  </a:lnTo>
                  <a:lnTo>
                    <a:pt x="98" y="24"/>
                  </a:lnTo>
                  <a:lnTo>
                    <a:pt x="114" y="16"/>
                  </a:lnTo>
                  <a:lnTo>
                    <a:pt x="132" y="9"/>
                  </a:lnTo>
                  <a:lnTo>
                    <a:pt x="149" y="4"/>
                  </a:lnTo>
                  <a:lnTo>
                    <a:pt x="168" y="0"/>
                  </a:lnTo>
                  <a:lnTo>
                    <a:pt x="187" y="0"/>
                  </a:lnTo>
                  <a:lnTo>
                    <a:pt x="206" y="0"/>
                  </a:lnTo>
                  <a:lnTo>
                    <a:pt x="224" y="4"/>
                  </a:lnTo>
                  <a:lnTo>
                    <a:pt x="243" y="9"/>
                  </a:lnTo>
                  <a:lnTo>
                    <a:pt x="260" y="16"/>
                  </a:lnTo>
                  <a:lnTo>
                    <a:pt x="276" y="24"/>
                  </a:lnTo>
                  <a:lnTo>
                    <a:pt x="291" y="35"/>
                  </a:lnTo>
                  <a:lnTo>
                    <a:pt x="306" y="47"/>
                  </a:lnTo>
                  <a:lnTo>
                    <a:pt x="319" y="60"/>
                  </a:lnTo>
                  <a:lnTo>
                    <a:pt x="331" y="75"/>
                  </a:lnTo>
                  <a:lnTo>
                    <a:pt x="342" y="91"/>
                  </a:lnTo>
                  <a:lnTo>
                    <a:pt x="352" y="107"/>
                  </a:lnTo>
                  <a:lnTo>
                    <a:pt x="359" y="125"/>
                  </a:lnTo>
                  <a:lnTo>
                    <a:pt x="366" y="144"/>
                  </a:lnTo>
                  <a:lnTo>
                    <a:pt x="370" y="165"/>
                  </a:lnTo>
                  <a:lnTo>
                    <a:pt x="373" y="185"/>
                  </a:lnTo>
                  <a:lnTo>
                    <a:pt x="375" y="206"/>
                  </a:lnTo>
                  <a:close/>
                </a:path>
              </a:pathLst>
            </a:custGeom>
            <a:solidFill>
              <a:srgbClr val="19CC00"/>
            </a:solidFill>
            <a:ln w="9525">
              <a:noFill/>
              <a:round/>
              <a:headEnd/>
              <a:tailEnd/>
            </a:ln>
          </p:spPr>
          <p:txBody>
            <a:bodyPr/>
            <a:lstStyle/>
            <a:p>
              <a:endParaRPr lang="ru-RU"/>
            </a:p>
          </p:txBody>
        </p:sp>
        <p:sp>
          <p:nvSpPr>
            <p:cNvPr id="19493" name="Freeform 258"/>
            <p:cNvSpPr>
              <a:spLocks/>
            </p:cNvSpPr>
            <p:nvPr/>
          </p:nvSpPr>
          <p:spPr bwMode="auto">
            <a:xfrm>
              <a:off x="3344" y="3801"/>
              <a:ext cx="94" cy="137"/>
            </a:xfrm>
            <a:custGeom>
              <a:avLst/>
              <a:gdLst>
                <a:gd name="T0" fmla="*/ 1 w 374"/>
                <a:gd name="T1" fmla="*/ 1 h 411"/>
                <a:gd name="T2" fmla="*/ 1 w 374"/>
                <a:gd name="T3" fmla="*/ 1 h 411"/>
                <a:gd name="T4" fmla="*/ 1 w 374"/>
                <a:gd name="T5" fmla="*/ 1 h 411"/>
                <a:gd name="T6" fmla="*/ 0 w 374"/>
                <a:gd name="T7" fmla="*/ 1 h 411"/>
                <a:gd name="T8" fmla="*/ 0 w 374"/>
                <a:gd name="T9" fmla="*/ 2 h 411"/>
                <a:gd name="T10" fmla="*/ 0 w 374"/>
                <a:gd name="T11" fmla="*/ 2 h 411"/>
                <a:gd name="T12" fmla="*/ 0 w 374"/>
                <a:gd name="T13" fmla="*/ 2 h 411"/>
                <a:gd name="T14" fmla="*/ 0 w 374"/>
                <a:gd name="T15" fmla="*/ 2 h 411"/>
                <a:gd name="T16" fmla="*/ 0 w 374"/>
                <a:gd name="T17" fmla="*/ 2 h 411"/>
                <a:gd name="T18" fmla="*/ 0 w 374"/>
                <a:gd name="T19" fmla="*/ 2 h 411"/>
                <a:gd name="T20" fmla="*/ 0 w 374"/>
                <a:gd name="T21" fmla="*/ 2 h 411"/>
                <a:gd name="T22" fmla="*/ 0 w 374"/>
                <a:gd name="T23" fmla="*/ 2 h 411"/>
                <a:gd name="T24" fmla="*/ 0 w 374"/>
                <a:gd name="T25" fmla="*/ 1 h 411"/>
                <a:gd name="T26" fmla="*/ 0 w 374"/>
                <a:gd name="T27" fmla="*/ 1 h 411"/>
                <a:gd name="T28" fmla="*/ 0 w 374"/>
                <a:gd name="T29" fmla="*/ 1 h 411"/>
                <a:gd name="T30" fmla="*/ 0 w 374"/>
                <a:gd name="T31" fmla="*/ 1 h 411"/>
                <a:gd name="T32" fmla="*/ 0 w 374"/>
                <a:gd name="T33" fmla="*/ 1 h 411"/>
                <a:gd name="T34" fmla="*/ 0 w 374"/>
                <a:gd name="T35" fmla="*/ 1 h 411"/>
                <a:gd name="T36" fmla="*/ 0 w 374"/>
                <a:gd name="T37" fmla="*/ 0 h 411"/>
                <a:gd name="T38" fmla="*/ 0 w 374"/>
                <a:gd name="T39" fmla="*/ 0 h 411"/>
                <a:gd name="T40" fmla="*/ 0 w 374"/>
                <a:gd name="T41" fmla="*/ 0 h 411"/>
                <a:gd name="T42" fmla="*/ 0 w 374"/>
                <a:gd name="T43" fmla="*/ 0 h 411"/>
                <a:gd name="T44" fmla="*/ 0 w 374"/>
                <a:gd name="T45" fmla="*/ 0 h 411"/>
                <a:gd name="T46" fmla="*/ 0 w 374"/>
                <a:gd name="T47" fmla="*/ 0 h 411"/>
                <a:gd name="T48" fmla="*/ 0 w 374"/>
                <a:gd name="T49" fmla="*/ 0 h 411"/>
                <a:gd name="T50" fmla="*/ 0 w 374"/>
                <a:gd name="T51" fmla="*/ 0 h 411"/>
                <a:gd name="T52" fmla="*/ 0 w 374"/>
                <a:gd name="T53" fmla="*/ 0 h 411"/>
                <a:gd name="T54" fmla="*/ 0 w 374"/>
                <a:gd name="T55" fmla="*/ 0 h 411"/>
                <a:gd name="T56" fmla="*/ 0 w 374"/>
                <a:gd name="T57" fmla="*/ 0 h 411"/>
                <a:gd name="T58" fmla="*/ 1 w 374"/>
                <a:gd name="T59" fmla="*/ 0 h 411"/>
                <a:gd name="T60" fmla="*/ 1 w 374"/>
                <a:gd name="T61" fmla="*/ 1 h 411"/>
                <a:gd name="T62" fmla="*/ 1 w 374"/>
                <a:gd name="T63" fmla="*/ 1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411"/>
                <a:gd name="T98" fmla="*/ 374 w 374"/>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411">
                  <a:moveTo>
                    <a:pt x="374" y="206"/>
                  </a:moveTo>
                  <a:lnTo>
                    <a:pt x="372" y="227"/>
                  </a:lnTo>
                  <a:lnTo>
                    <a:pt x="370" y="247"/>
                  </a:lnTo>
                  <a:lnTo>
                    <a:pt x="365" y="268"/>
                  </a:lnTo>
                  <a:lnTo>
                    <a:pt x="360" y="287"/>
                  </a:lnTo>
                  <a:lnTo>
                    <a:pt x="351" y="304"/>
                  </a:lnTo>
                  <a:lnTo>
                    <a:pt x="342" y="321"/>
                  </a:lnTo>
                  <a:lnTo>
                    <a:pt x="331" y="336"/>
                  </a:lnTo>
                  <a:lnTo>
                    <a:pt x="320" y="352"/>
                  </a:lnTo>
                  <a:lnTo>
                    <a:pt x="306" y="365"/>
                  </a:lnTo>
                  <a:lnTo>
                    <a:pt x="291" y="377"/>
                  </a:lnTo>
                  <a:lnTo>
                    <a:pt x="276" y="388"/>
                  </a:lnTo>
                  <a:lnTo>
                    <a:pt x="259" y="396"/>
                  </a:lnTo>
                  <a:lnTo>
                    <a:pt x="242" y="403"/>
                  </a:lnTo>
                  <a:lnTo>
                    <a:pt x="225" y="408"/>
                  </a:lnTo>
                  <a:lnTo>
                    <a:pt x="206" y="411"/>
                  </a:lnTo>
                  <a:lnTo>
                    <a:pt x="187" y="411"/>
                  </a:lnTo>
                  <a:lnTo>
                    <a:pt x="167" y="411"/>
                  </a:lnTo>
                  <a:lnTo>
                    <a:pt x="149" y="408"/>
                  </a:lnTo>
                  <a:lnTo>
                    <a:pt x="131" y="403"/>
                  </a:lnTo>
                  <a:lnTo>
                    <a:pt x="114" y="396"/>
                  </a:lnTo>
                  <a:lnTo>
                    <a:pt x="97" y="388"/>
                  </a:lnTo>
                  <a:lnTo>
                    <a:pt x="82" y="377"/>
                  </a:lnTo>
                  <a:lnTo>
                    <a:pt x="68" y="365"/>
                  </a:lnTo>
                  <a:lnTo>
                    <a:pt x="55" y="352"/>
                  </a:lnTo>
                  <a:lnTo>
                    <a:pt x="42" y="336"/>
                  </a:lnTo>
                  <a:lnTo>
                    <a:pt x="31" y="321"/>
                  </a:lnTo>
                  <a:lnTo>
                    <a:pt x="23" y="304"/>
                  </a:lnTo>
                  <a:lnTo>
                    <a:pt x="14" y="287"/>
                  </a:lnTo>
                  <a:lnTo>
                    <a:pt x="9" y="268"/>
                  </a:lnTo>
                  <a:lnTo>
                    <a:pt x="3" y="247"/>
                  </a:lnTo>
                  <a:lnTo>
                    <a:pt x="1" y="227"/>
                  </a:lnTo>
                  <a:lnTo>
                    <a:pt x="0" y="206"/>
                  </a:lnTo>
                  <a:lnTo>
                    <a:pt x="1" y="184"/>
                  </a:lnTo>
                  <a:lnTo>
                    <a:pt x="3" y="164"/>
                  </a:lnTo>
                  <a:lnTo>
                    <a:pt x="9" y="145"/>
                  </a:lnTo>
                  <a:lnTo>
                    <a:pt x="14" y="126"/>
                  </a:lnTo>
                  <a:lnTo>
                    <a:pt x="23" y="108"/>
                  </a:lnTo>
                  <a:lnTo>
                    <a:pt x="31" y="90"/>
                  </a:lnTo>
                  <a:lnTo>
                    <a:pt x="42" y="75"/>
                  </a:lnTo>
                  <a:lnTo>
                    <a:pt x="55" y="61"/>
                  </a:lnTo>
                  <a:lnTo>
                    <a:pt x="68" y="48"/>
                  </a:lnTo>
                  <a:lnTo>
                    <a:pt x="82" y="36"/>
                  </a:lnTo>
                  <a:lnTo>
                    <a:pt x="97" y="25"/>
                  </a:lnTo>
                  <a:lnTo>
                    <a:pt x="114" y="17"/>
                  </a:lnTo>
                  <a:lnTo>
                    <a:pt x="131" y="10"/>
                  </a:lnTo>
                  <a:lnTo>
                    <a:pt x="149" y="4"/>
                  </a:lnTo>
                  <a:lnTo>
                    <a:pt x="167" y="1"/>
                  </a:lnTo>
                  <a:lnTo>
                    <a:pt x="187" y="0"/>
                  </a:lnTo>
                  <a:lnTo>
                    <a:pt x="206" y="1"/>
                  </a:lnTo>
                  <a:lnTo>
                    <a:pt x="225" y="4"/>
                  </a:lnTo>
                  <a:lnTo>
                    <a:pt x="242" y="10"/>
                  </a:lnTo>
                  <a:lnTo>
                    <a:pt x="259" y="17"/>
                  </a:lnTo>
                  <a:lnTo>
                    <a:pt x="276" y="25"/>
                  </a:lnTo>
                  <a:lnTo>
                    <a:pt x="291" y="36"/>
                  </a:lnTo>
                  <a:lnTo>
                    <a:pt x="306" y="48"/>
                  </a:lnTo>
                  <a:lnTo>
                    <a:pt x="320" y="61"/>
                  </a:lnTo>
                  <a:lnTo>
                    <a:pt x="331" y="75"/>
                  </a:lnTo>
                  <a:lnTo>
                    <a:pt x="342" y="90"/>
                  </a:lnTo>
                  <a:lnTo>
                    <a:pt x="351" y="108"/>
                  </a:lnTo>
                  <a:lnTo>
                    <a:pt x="360" y="126"/>
                  </a:lnTo>
                  <a:lnTo>
                    <a:pt x="365" y="145"/>
                  </a:lnTo>
                  <a:lnTo>
                    <a:pt x="370" y="164"/>
                  </a:lnTo>
                  <a:lnTo>
                    <a:pt x="372" y="184"/>
                  </a:lnTo>
                  <a:lnTo>
                    <a:pt x="374" y="206"/>
                  </a:lnTo>
                  <a:close/>
                </a:path>
              </a:pathLst>
            </a:custGeom>
            <a:solidFill>
              <a:srgbClr val="19CC00"/>
            </a:solidFill>
            <a:ln w="9525">
              <a:noFill/>
              <a:round/>
              <a:headEnd/>
              <a:tailEnd/>
            </a:ln>
          </p:spPr>
          <p:txBody>
            <a:bodyPr/>
            <a:lstStyle/>
            <a:p>
              <a:endParaRPr lang="ru-RU"/>
            </a:p>
          </p:txBody>
        </p:sp>
        <p:sp>
          <p:nvSpPr>
            <p:cNvPr id="19494" name="Freeform 259"/>
            <p:cNvSpPr>
              <a:spLocks/>
            </p:cNvSpPr>
            <p:nvPr/>
          </p:nvSpPr>
          <p:spPr bwMode="auto">
            <a:xfrm>
              <a:off x="3946" y="3784"/>
              <a:ext cx="93" cy="137"/>
            </a:xfrm>
            <a:custGeom>
              <a:avLst/>
              <a:gdLst>
                <a:gd name="T0" fmla="*/ 0 w 374"/>
                <a:gd name="T1" fmla="*/ 1 h 411"/>
                <a:gd name="T2" fmla="*/ 0 w 374"/>
                <a:gd name="T3" fmla="*/ 1 h 411"/>
                <a:gd name="T4" fmla="*/ 0 w 374"/>
                <a:gd name="T5" fmla="*/ 1 h 411"/>
                <a:gd name="T6" fmla="*/ 0 w 374"/>
                <a:gd name="T7" fmla="*/ 1 h 411"/>
                <a:gd name="T8" fmla="*/ 0 w 374"/>
                <a:gd name="T9" fmla="*/ 2 h 411"/>
                <a:gd name="T10" fmla="*/ 0 w 374"/>
                <a:gd name="T11" fmla="*/ 2 h 411"/>
                <a:gd name="T12" fmla="*/ 0 w 374"/>
                <a:gd name="T13" fmla="*/ 2 h 411"/>
                <a:gd name="T14" fmla="*/ 0 w 374"/>
                <a:gd name="T15" fmla="*/ 2 h 411"/>
                <a:gd name="T16" fmla="*/ 0 w 374"/>
                <a:gd name="T17" fmla="*/ 2 h 411"/>
                <a:gd name="T18" fmla="*/ 0 w 374"/>
                <a:gd name="T19" fmla="*/ 2 h 411"/>
                <a:gd name="T20" fmla="*/ 0 w 374"/>
                <a:gd name="T21" fmla="*/ 2 h 411"/>
                <a:gd name="T22" fmla="*/ 0 w 374"/>
                <a:gd name="T23" fmla="*/ 2 h 411"/>
                <a:gd name="T24" fmla="*/ 0 w 374"/>
                <a:gd name="T25" fmla="*/ 1 h 411"/>
                <a:gd name="T26" fmla="*/ 0 w 374"/>
                <a:gd name="T27" fmla="*/ 1 h 411"/>
                <a:gd name="T28" fmla="*/ 0 w 374"/>
                <a:gd name="T29" fmla="*/ 1 h 411"/>
                <a:gd name="T30" fmla="*/ 0 w 374"/>
                <a:gd name="T31" fmla="*/ 1 h 411"/>
                <a:gd name="T32" fmla="*/ 0 w 374"/>
                <a:gd name="T33" fmla="*/ 1 h 411"/>
                <a:gd name="T34" fmla="*/ 0 w 374"/>
                <a:gd name="T35" fmla="*/ 1 h 411"/>
                <a:gd name="T36" fmla="*/ 0 w 374"/>
                <a:gd name="T37" fmla="*/ 0 h 411"/>
                <a:gd name="T38" fmla="*/ 0 w 374"/>
                <a:gd name="T39" fmla="*/ 0 h 411"/>
                <a:gd name="T40" fmla="*/ 0 w 374"/>
                <a:gd name="T41" fmla="*/ 0 h 411"/>
                <a:gd name="T42" fmla="*/ 0 w 374"/>
                <a:gd name="T43" fmla="*/ 0 h 411"/>
                <a:gd name="T44" fmla="*/ 0 w 374"/>
                <a:gd name="T45" fmla="*/ 0 h 411"/>
                <a:gd name="T46" fmla="*/ 0 w 374"/>
                <a:gd name="T47" fmla="*/ 0 h 411"/>
                <a:gd name="T48" fmla="*/ 0 w 374"/>
                <a:gd name="T49" fmla="*/ 0 h 411"/>
                <a:gd name="T50" fmla="*/ 0 w 374"/>
                <a:gd name="T51" fmla="*/ 0 h 411"/>
                <a:gd name="T52" fmla="*/ 0 w 374"/>
                <a:gd name="T53" fmla="*/ 0 h 411"/>
                <a:gd name="T54" fmla="*/ 0 w 374"/>
                <a:gd name="T55" fmla="*/ 0 h 411"/>
                <a:gd name="T56" fmla="*/ 0 w 374"/>
                <a:gd name="T57" fmla="*/ 0 h 411"/>
                <a:gd name="T58" fmla="*/ 0 w 374"/>
                <a:gd name="T59" fmla="*/ 0 h 411"/>
                <a:gd name="T60" fmla="*/ 0 w 374"/>
                <a:gd name="T61" fmla="*/ 1 h 411"/>
                <a:gd name="T62" fmla="*/ 0 w 374"/>
                <a:gd name="T63" fmla="*/ 1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411"/>
                <a:gd name="T98" fmla="*/ 374 w 374"/>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411">
                  <a:moveTo>
                    <a:pt x="374" y="206"/>
                  </a:moveTo>
                  <a:lnTo>
                    <a:pt x="373" y="227"/>
                  </a:lnTo>
                  <a:lnTo>
                    <a:pt x="370" y="247"/>
                  </a:lnTo>
                  <a:lnTo>
                    <a:pt x="365" y="268"/>
                  </a:lnTo>
                  <a:lnTo>
                    <a:pt x="360" y="287"/>
                  </a:lnTo>
                  <a:lnTo>
                    <a:pt x="351" y="304"/>
                  </a:lnTo>
                  <a:lnTo>
                    <a:pt x="342" y="321"/>
                  </a:lnTo>
                  <a:lnTo>
                    <a:pt x="332" y="337"/>
                  </a:lnTo>
                  <a:lnTo>
                    <a:pt x="319" y="352"/>
                  </a:lnTo>
                  <a:lnTo>
                    <a:pt x="306" y="365"/>
                  </a:lnTo>
                  <a:lnTo>
                    <a:pt x="292" y="377"/>
                  </a:lnTo>
                  <a:lnTo>
                    <a:pt x="275" y="388"/>
                  </a:lnTo>
                  <a:lnTo>
                    <a:pt x="259" y="396"/>
                  </a:lnTo>
                  <a:lnTo>
                    <a:pt x="242" y="403"/>
                  </a:lnTo>
                  <a:lnTo>
                    <a:pt x="225" y="408"/>
                  </a:lnTo>
                  <a:lnTo>
                    <a:pt x="206" y="411"/>
                  </a:lnTo>
                  <a:lnTo>
                    <a:pt x="187" y="411"/>
                  </a:lnTo>
                  <a:lnTo>
                    <a:pt x="167" y="411"/>
                  </a:lnTo>
                  <a:lnTo>
                    <a:pt x="149" y="408"/>
                  </a:lnTo>
                  <a:lnTo>
                    <a:pt x="131" y="403"/>
                  </a:lnTo>
                  <a:lnTo>
                    <a:pt x="115" y="396"/>
                  </a:lnTo>
                  <a:lnTo>
                    <a:pt x="97" y="388"/>
                  </a:lnTo>
                  <a:lnTo>
                    <a:pt x="82" y="377"/>
                  </a:lnTo>
                  <a:lnTo>
                    <a:pt x="68" y="365"/>
                  </a:lnTo>
                  <a:lnTo>
                    <a:pt x="55" y="352"/>
                  </a:lnTo>
                  <a:lnTo>
                    <a:pt x="42" y="337"/>
                  </a:lnTo>
                  <a:lnTo>
                    <a:pt x="31" y="321"/>
                  </a:lnTo>
                  <a:lnTo>
                    <a:pt x="23" y="304"/>
                  </a:lnTo>
                  <a:lnTo>
                    <a:pt x="14" y="287"/>
                  </a:lnTo>
                  <a:lnTo>
                    <a:pt x="9" y="268"/>
                  </a:lnTo>
                  <a:lnTo>
                    <a:pt x="3" y="247"/>
                  </a:lnTo>
                  <a:lnTo>
                    <a:pt x="1" y="227"/>
                  </a:lnTo>
                  <a:lnTo>
                    <a:pt x="0" y="206"/>
                  </a:lnTo>
                  <a:lnTo>
                    <a:pt x="1" y="184"/>
                  </a:lnTo>
                  <a:lnTo>
                    <a:pt x="3" y="164"/>
                  </a:lnTo>
                  <a:lnTo>
                    <a:pt x="9" y="145"/>
                  </a:lnTo>
                  <a:lnTo>
                    <a:pt x="14" y="126"/>
                  </a:lnTo>
                  <a:lnTo>
                    <a:pt x="23" y="108"/>
                  </a:lnTo>
                  <a:lnTo>
                    <a:pt x="31" y="90"/>
                  </a:lnTo>
                  <a:lnTo>
                    <a:pt x="42" y="75"/>
                  </a:lnTo>
                  <a:lnTo>
                    <a:pt x="55" y="61"/>
                  </a:lnTo>
                  <a:lnTo>
                    <a:pt x="68" y="47"/>
                  </a:lnTo>
                  <a:lnTo>
                    <a:pt x="82" y="36"/>
                  </a:lnTo>
                  <a:lnTo>
                    <a:pt x="97" y="25"/>
                  </a:lnTo>
                  <a:lnTo>
                    <a:pt x="115" y="17"/>
                  </a:lnTo>
                  <a:lnTo>
                    <a:pt x="131" y="10"/>
                  </a:lnTo>
                  <a:lnTo>
                    <a:pt x="149" y="4"/>
                  </a:lnTo>
                  <a:lnTo>
                    <a:pt x="167" y="1"/>
                  </a:lnTo>
                  <a:lnTo>
                    <a:pt x="187" y="0"/>
                  </a:lnTo>
                  <a:lnTo>
                    <a:pt x="206" y="1"/>
                  </a:lnTo>
                  <a:lnTo>
                    <a:pt x="225" y="4"/>
                  </a:lnTo>
                  <a:lnTo>
                    <a:pt x="242" y="10"/>
                  </a:lnTo>
                  <a:lnTo>
                    <a:pt x="259" y="17"/>
                  </a:lnTo>
                  <a:lnTo>
                    <a:pt x="275" y="25"/>
                  </a:lnTo>
                  <a:lnTo>
                    <a:pt x="292" y="36"/>
                  </a:lnTo>
                  <a:lnTo>
                    <a:pt x="306" y="47"/>
                  </a:lnTo>
                  <a:lnTo>
                    <a:pt x="319" y="61"/>
                  </a:lnTo>
                  <a:lnTo>
                    <a:pt x="332" y="75"/>
                  </a:lnTo>
                  <a:lnTo>
                    <a:pt x="342" y="90"/>
                  </a:lnTo>
                  <a:lnTo>
                    <a:pt x="351" y="108"/>
                  </a:lnTo>
                  <a:lnTo>
                    <a:pt x="360" y="126"/>
                  </a:lnTo>
                  <a:lnTo>
                    <a:pt x="365" y="145"/>
                  </a:lnTo>
                  <a:lnTo>
                    <a:pt x="370" y="164"/>
                  </a:lnTo>
                  <a:lnTo>
                    <a:pt x="373" y="184"/>
                  </a:lnTo>
                  <a:lnTo>
                    <a:pt x="374" y="206"/>
                  </a:lnTo>
                  <a:close/>
                </a:path>
              </a:pathLst>
            </a:custGeom>
            <a:solidFill>
              <a:srgbClr val="19CC00"/>
            </a:solidFill>
            <a:ln w="9525">
              <a:noFill/>
              <a:round/>
              <a:headEnd/>
              <a:tailEnd/>
            </a:ln>
          </p:spPr>
          <p:txBody>
            <a:bodyPr/>
            <a:lstStyle/>
            <a:p>
              <a:endParaRPr lang="ru-RU"/>
            </a:p>
          </p:txBody>
        </p:sp>
        <p:sp>
          <p:nvSpPr>
            <p:cNvPr id="19495" name="Freeform 260"/>
            <p:cNvSpPr>
              <a:spLocks/>
            </p:cNvSpPr>
            <p:nvPr/>
          </p:nvSpPr>
          <p:spPr bwMode="auto">
            <a:xfrm>
              <a:off x="4218" y="3284"/>
              <a:ext cx="93" cy="138"/>
            </a:xfrm>
            <a:custGeom>
              <a:avLst/>
              <a:gdLst>
                <a:gd name="T0" fmla="*/ 0 w 374"/>
                <a:gd name="T1" fmla="*/ 1 h 413"/>
                <a:gd name="T2" fmla="*/ 0 w 374"/>
                <a:gd name="T3" fmla="*/ 1 h 413"/>
                <a:gd name="T4" fmla="*/ 0 w 374"/>
                <a:gd name="T5" fmla="*/ 1 h 413"/>
                <a:gd name="T6" fmla="*/ 0 w 374"/>
                <a:gd name="T7" fmla="*/ 1 h 413"/>
                <a:gd name="T8" fmla="*/ 0 w 374"/>
                <a:gd name="T9" fmla="*/ 2 h 413"/>
                <a:gd name="T10" fmla="*/ 0 w 374"/>
                <a:gd name="T11" fmla="*/ 2 h 413"/>
                <a:gd name="T12" fmla="*/ 0 w 374"/>
                <a:gd name="T13" fmla="*/ 2 h 413"/>
                <a:gd name="T14" fmla="*/ 0 w 374"/>
                <a:gd name="T15" fmla="*/ 2 h 413"/>
                <a:gd name="T16" fmla="*/ 0 w 374"/>
                <a:gd name="T17" fmla="*/ 2 h 413"/>
                <a:gd name="T18" fmla="*/ 0 w 374"/>
                <a:gd name="T19" fmla="*/ 2 h 413"/>
                <a:gd name="T20" fmla="*/ 0 w 374"/>
                <a:gd name="T21" fmla="*/ 2 h 413"/>
                <a:gd name="T22" fmla="*/ 0 w 374"/>
                <a:gd name="T23" fmla="*/ 2 h 413"/>
                <a:gd name="T24" fmla="*/ 0 w 374"/>
                <a:gd name="T25" fmla="*/ 1 h 413"/>
                <a:gd name="T26" fmla="*/ 0 w 374"/>
                <a:gd name="T27" fmla="*/ 1 h 413"/>
                <a:gd name="T28" fmla="*/ 0 w 374"/>
                <a:gd name="T29" fmla="*/ 1 h 413"/>
                <a:gd name="T30" fmla="*/ 0 w 374"/>
                <a:gd name="T31" fmla="*/ 1 h 413"/>
                <a:gd name="T32" fmla="*/ 0 w 374"/>
                <a:gd name="T33" fmla="*/ 1 h 413"/>
                <a:gd name="T34" fmla="*/ 0 w 374"/>
                <a:gd name="T35" fmla="*/ 1 h 413"/>
                <a:gd name="T36" fmla="*/ 0 w 374"/>
                <a:gd name="T37" fmla="*/ 0 h 413"/>
                <a:gd name="T38" fmla="*/ 0 w 374"/>
                <a:gd name="T39" fmla="*/ 0 h 413"/>
                <a:gd name="T40" fmla="*/ 0 w 374"/>
                <a:gd name="T41" fmla="*/ 0 h 413"/>
                <a:gd name="T42" fmla="*/ 0 w 374"/>
                <a:gd name="T43" fmla="*/ 0 h 413"/>
                <a:gd name="T44" fmla="*/ 0 w 374"/>
                <a:gd name="T45" fmla="*/ 0 h 413"/>
                <a:gd name="T46" fmla="*/ 0 w 374"/>
                <a:gd name="T47" fmla="*/ 0 h 413"/>
                <a:gd name="T48" fmla="*/ 0 w 374"/>
                <a:gd name="T49" fmla="*/ 0 h 413"/>
                <a:gd name="T50" fmla="*/ 0 w 374"/>
                <a:gd name="T51" fmla="*/ 0 h 413"/>
                <a:gd name="T52" fmla="*/ 0 w 374"/>
                <a:gd name="T53" fmla="*/ 0 h 413"/>
                <a:gd name="T54" fmla="*/ 0 w 374"/>
                <a:gd name="T55" fmla="*/ 0 h 413"/>
                <a:gd name="T56" fmla="*/ 0 w 374"/>
                <a:gd name="T57" fmla="*/ 0 h 413"/>
                <a:gd name="T58" fmla="*/ 0 w 374"/>
                <a:gd name="T59" fmla="*/ 0 h 413"/>
                <a:gd name="T60" fmla="*/ 0 w 374"/>
                <a:gd name="T61" fmla="*/ 1 h 413"/>
                <a:gd name="T62" fmla="*/ 0 w 374"/>
                <a:gd name="T63" fmla="*/ 1 h 4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413"/>
                <a:gd name="T98" fmla="*/ 374 w 374"/>
                <a:gd name="T99" fmla="*/ 413 h 4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413">
                  <a:moveTo>
                    <a:pt x="374" y="207"/>
                  </a:moveTo>
                  <a:lnTo>
                    <a:pt x="373" y="227"/>
                  </a:lnTo>
                  <a:lnTo>
                    <a:pt x="370" y="249"/>
                  </a:lnTo>
                  <a:lnTo>
                    <a:pt x="366" y="268"/>
                  </a:lnTo>
                  <a:lnTo>
                    <a:pt x="359" y="287"/>
                  </a:lnTo>
                  <a:lnTo>
                    <a:pt x="352" y="305"/>
                  </a:lnTo>
                  <a:lnTo>
                    <a:pt x="342" y="321"/>
                  </a:lnTo>
                  <a:lnTo>
                    <a:pt x="331" y="338"/>
                  </a:lnTo>
                  <a:lnTo>
                    <a:pt x="319" y="352"/>
                  </a:lnTo>
                  <a:lnTo>
                    <a:pt x="306" y="365"/>
                  </a:lnTo>
                  <a:lnTo>
                    <a:pt x="291" y="377"/>
                  </a:lnTo>
                  <a:lnTo>
                    <a:pt x="276" y="388"/>
                  </a:lnTo>
                  <a:lnTo>
                    <a:pt x="260" y="396"/>
                  </a:lnTo>
                  <a:lnTo>
                    <a:pt x="243" y="403"/>
                  </a:lnTo>
                  <a:lnTo>
                    <a:pt x="224" y="408"/>
                  </a:lnTo>
                  <a:lnTo>
                    <a:pt x="206" y="412"/>
                  </a:lnTo>
                  <a:lnTo>
                    <a:pt x="187" y="413"/>
                  </a:lnTo>
                  <a:lnTo>
                    <a:pt x="168" y="412"/>
                  </a:lnTo>
                  <a:lnTo>
                    <a:pt x="149" y="408"/>
                  </a:lnTo>
                  <a:lnTo>
                    <a:pt x="131" y="403"/>
                  </a:lnTo>
                  <a:lnTo>
                    <a:pt x="114" y="396"/>
                  </a:lnTo>
                  <a:lnTo>
                    <a:pt x="98" y="388"/>
                  </a:lnTo>
                  <a:lnTo>
                    <a:pt x="83" y="377"/>
                  </a:lnTo>
                  <a:lnTo>
                    <a:pt x="68" y="365"/>
                  </a:lnTo>
                  <a:lnTo>
                    <a:pt x="55" y="352"/>
                  </a:lnTo>
                  <a:lnTo>
                    <a:pt x="43" y="338"/>
                  </a:lnTo>
                  <a:lnTo>
                    <a:pt x="32" y="321"/>
                  </a:lnTo>
                  <a:lnTo>
                    <a:pt x="22" y="305"/>
                  </a:lnTo>
                  <a:lnTo>
                    <a:pt x="15" y="287"/>
                  </a:lnTo>
                  <a:lnTo>
                    <a:pt x="8" y="268"/>
                  </a:lnTo>
                  <a:lnTo>
                    <a:pt x="4" y="249"/>
                  </a:lnTo>
                  <a:lnTo>
                    <a:pt x="1" y="227"/>
                  </a:lnTo>
                  <a:lnTo>
                    <a:pt x="0" y="207"/>
                  </a:lnTo>
                  <a:lnTo>
                    <a:pt x="1" y="186"/>
                  </a:lnTo>
                  <a:lnTo>
                    <a:pt x="4" y="166"/>
                  </a:lnTo>
                  <a:lnTo>
                    <a:pt x="8" y="145"/>
                  </a:lnTo>
                  <a:lnTo>
                    <a:pt x="15" y="126"/>
                  </a:lnTo>
                  <a:lnTo>
                    <a:pt x="22" y="108"/>
                  </a:lnTo>
                  <a:lnTo>
                    <a:pt x="32" y="92"/>
                  </a:lnTo>
                  <a:lnTo>
                    <a:pt x="43" y="75"/>
                  </a:lnTo>
                  <a:lnTo>
                    <a:pt x="55" y="61"/>
                  </a:lnTo>
                  <a:lnTo>
                    <a:pt x="68" y="48"/>
                  </a:lnTo>
                  <a:lnTo>
                    <a:pt x="83" y="36"/>
                  </a:lnTo>
                  <a:lnTo>
                    <a:pt x="98" y="25"/>
                  </a:lnTo>
                  <a:lnTo>
                    <a:pt x="114" y="17"/>
                  </a:lnTo>
                  <a:lnTo>
                    <a:pt x="131" y="10"/>
                  </a:lnTo>
                  <a:lnTo>
                    <a:pt x="149" y="5"/>
                  </a:lnTo>
                  <a:lnTo>
                    <a:pt x="168" y="1"/>
                  </a:lnTo>
                  <a:lnTo>
                    <a:pt x="187" y="0"/>
                  </a:lnTo>
                  <a:lnTo>
                    <a:pt x="206" y="1"/>
                  </a:lnTo>
                  <a:lnTo>
                    <a:pt x="224" y="5"/>
                  </a:lnTo>
                  <a:lnTo>
                    <a:pt x="243" y="10"/>
                  </a:lnTo>
                  <a:lnTo>
                    <a:pt x="260" y="17"/>
                  </a:lnTo>
                  <a:lnTo>
                    <a:pt x="276" y="25"/>
                  </a:lnTo>
                  <a:lnTo>
                    <a:pt x="291" y="36"/>
                  </a:lnTo>
                  <a:lnTo>
                    <a:pt x="306" y="48"/>
                  </a:lnTo>
                  <a:lnTo>
                    <a:pt x="319" y="61"/>
                  </a:lnTo>
                  <a:lnTo>
                    <a:pt x="331" y="75"/>
                  </a:lnTo>
                  <a:lnTo>
                    <a:pt x="342" y="92"/>
                  </a:lnTo>
                  <a:lnTo>
                    <a:pt x="352" y="108"/>
                  </a:lnTo>
                  <a:lnTo>
                    <a:pt x="359" y="126"/>
                  </a:lnTo>
                  <a:lnTo>
                    <a:pt x="366" y="145"/>
                  </a:lnTo>
                  <a:lnTo>
                    <a:pt x="370" y="166"/>
                  </a:lnTo>
                  <a:lnTo>
                    <a:pt x="373" y="186"/>
                  </a:lnTo>
                  <a:lnTo>
                    <a:pt x="374" y="207"/>
                  </a:lnTo>
                  <a:close/>
                </a:path>
              </a:pathLst>
            </a:custGeom>
            <a:solidFill>
              <a:srgbClr val="19CC00"/>
            </a:solidFill>
            <a:ln w="9525">
              <a:noFill/>
              <a:round/>
              <a:headEnd/>
              <a:tailEnd/>
            </a:ln>
          </p:spPr>
          <p:txBody>
            <a:bodyPr/>
            <a:lstStyle/>
            <a:p>
              <a:endParaRPr lang="ru-RU"/>
            </a:p>
          </p:txBody>
        </p:sp>
        <p:sp>
          <p:nvSpPr>
            <p:cNvPr id="19496" name="Freeform 261"/>
            <p:cNvSpPr>
              <a:spLocks/>
            </p:cNvSpPr>
            <p:nvPr/>
          </p:nvSpPr>
          <p:spPr bwMode="auto">
            <a:xfrm>
              <a:off x="3980" y="3110"/>
              <a:ext cx="93" cy="137"/>
            </a:xfrm>
            <a:custGeom>
              <a:avLst/>
              <a:gdLst>
                <a:gd name="T0" fmla="*/ 0 w 374"/>
                <a:gd name="T1" fmla="*/ 1 h 411"/>
                <a:gd name="T2" fmla="*/ 0 w 374"/>
                <a:gd name="T3" fmla="*/ 1 h 411"/>
                <a:gd name="T4" fmla="*/ 0 w 374"/>
                <a:gd name="T5" fmla="*/ 1 h 411"/>
                <a:gd name="T6" fmla="*/ 0 w 374"/>
                <a:gd name="T7" fmla="*/ 1 h 411"/>
                <a:gd name="T8" fmla="*/ 0 w 374"/>
                <a:gd name="T9" fmla="*/ 2 h 411"/>
                <a:gd name="T10" fmla="*/ 0 w 374"/>
                <a:gd name="T11" fmla="*/ 2 h 411"/>
                <a:gd name="T12" fmla="*/ 0 w 374"/>
                <a:gd name="T13" fmla="*/ 2 h 411"/>
                <a:gd name="T14" fmla="*/ 0 w 374"/>
                <a:gd name="T15" fmla="*/ 2 h 411"/>
                <a:gd name="T16" fmla="*/ 0 w 374"/>
                <a:gd name="T17" fmla="*/ 2 h 411"/>
                <a:gd name="T18" fmla="*/ 0 w 374"/>
                <a:gd name="T19" fmla="*/ 2 h 411"/>
                <a:gd name="T20" fmla="*/ 0 w 374"/>
                <a:gd name="T21" fmla="*/ 2 h 411"/>
                <a:gd name="T22" fmla="*/ 0 w 374"/>
                <a:gd name="T23" fmla="*/ 2 h 411"/>
                <a:gd name="T24" fmla="*/ 0 w 374"/>
                <a:gd name="T25" fmla="*/ 1 h 411"/>
                <a:gd name="T26" fmla="*/ 0 w 374"/>
                <a:gd name="T27" fmla="*/ 1 h 411"/>
                <a:gd name="T28" fmla="*/ 0 w 374"/>
                <a:gd name="T29" fmla="*/ 1 h 411"/>
                <a:gd name="T30" fmla="*/ 0 w 374"/>
                <a:gd name="T31" fmla="*/ 1 h 411"/>
                <a:gd name="T32" fmla="*/ 0 w 374"/>
                <a:gd name="T33" fmla="*/ 1 h 411"/>
                <a:gd name="T34" fmla="*/ 0 w 374"/>
                <a:gd name="T35" fmla="*/ 1 h 411"/>
                <a:gd name="T36" fmla="*/ 0 w 374"/>
                <a:gd name="T37" fmla="*/ 0 h 411"/>
                <a:gd name="T38" fmla="*/ 0 w 374"/>
                <a:gd name="T39" fmla="*/ 0 h 411"/>
                <a:gd name="T40" fmla="*/ 0 w 374"/>
                <a:gd name="T41" fmla="*/ 0 h 411"/>
                <a:gd name="T42" fmla="*/ 0 w 374"/>
                <a:gd name="T43" fmla="*/ 0 h 411"/>
                <a:gd name="T44" fmla="*/ 0 w 374"/>
                <a:gd name="T45" fmla="*/ 0 h 411"/>
                <a:gd name="T46" fmla="*/ 0 w 374"/>
                <a:gd name="T47" fmla="*/ 0 h 411"/>
                <a:gd name="T48" fmla="*/ 0 w 374"/>
                <a:gd name="T49" fmla="*/ 0 h 411"/>
                <a:gd name="T50" fmla="*/ 0 w 374"/>
                <a:gd name="T51" fmla="*/ 0 h 411"/>
                <a:gd name="T52" fmla="*/ 0 w 374"/>
                <a:gd name="T53" fmla="*/ 0 h 411"/>
                <a:gd name="T54" fmla="*/ 0 w 374"/>
                <a:gd name="T55" fmla="*/ 0 h 411"/>
                <a:gd name="T56" fmla="*/ 0 w 374"/>
                <a:gd name="T57" fmla="*/ 0 h 411"/>
                <a:gd name="T58" fmla="*/ 0 w 374"/>
                <a:gd name="T59" fmla="*/ 0 h 411"/>
                <a:gd name="T60" fmla="*/ 0 w 374"/>
                <a:gd name="T61" fmla="*/ 1 h 411"/>
                <a:gd name="T62" fmla="*/ 0 w 374"/>
                <a:gd name="T63" fmla="*/ 1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411"/>
                <a:gd name="T98" fmla="*/ 374 w 374"/>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411">
                  <a:moveTo>
                    <a:pt x="374" y="206"/>
                  </a:moveTo>
                  <a:lnTo>
                    <a:pt x="373" y="227"/>
                  </a:lnTo>
                  <a:lnTo>
                    <a:pt x="371" y="247"/>
                  </a:lnTo>
                  <a:lnTo>
                    <a:pt x="365" y="268"/>
                  </a:lnTo>
                  <a:lnTo>
                    <a:pt x="360" y="287"/>
                  </a:lnTo>
                  <a:lnTo>
                    <a:pt x="351" y="304"/>
                  </a:lnTo>
                  <a:lnTo>
                    <a:pt x="342" y="321"/>
                  </a:lnTo>
                  <a:lnTo>
                    <a:pt x="332" y="338"/>
                  </a:lnTo>
                  <a:lnTo>
                    <a:pt x="320" y="352"/>
                  </a:lnTo>
                  <a:lnTo>
                    <a:pt x="306" y="365"/>
                  </a:lnTo>
                  <a:lnTo>
                    <a:pt x="292" y="377"/>
                  </a:lnTo>
                  <a:lnTo>
                    <a:pt x="277" y="388"/>
                  </a:lnTo>
                  <a:lnTo>
                    <a:pt x="259" y="396"/>
                  </a:lnTo>
                  <a:lnTo>
                    <a:pt x="243" y="403"/>
                  </a:lnTo>
                  <a:lnTo>
                    <a:pt x="225" y="408"/>
                  </a:lnTo>
                  <a:lnTo>
                    <a:pt x="206" y="411"/>
                  </a:lnTo>
                  <a:lnTo>
                    <a:pt x="187" y="411"/>
                  </a:lnTo>
                  <a:lnTo>
                    <a:pt x="168" y="411"/>
                  </a:lnTo>
                  <a:lnTo>
                    <a:pt x="149" y="408"/>
                  </a:lnTo>
                  <a:lnTo>
                    <a:pt x="132" y="403"/>
                  </a:lnTo>
                  <a:lnTo>
                    <a:pt x="115" y="396"/>
                  </a:lnTo>
                  <a:lnTo>
                    <a:pt x="97" y="388"/>
                  </a:lnTo>
                  <a:lnTo>
                    <a:pt x="82" y="377"/>
                  </a:lnTo>
                  <a:lnTo>
                    <a:pt x="68" y="365"/>
                  </a:lnTo>
                  <a:lnTo>
                    <a:pt x="55" y="352"/>
                  </a:lnTo>
                  <a:lnTo>
                    <a:pt x="42" y="338"/>
                  </a:lnTo>
                  <a:lnTo>
                    <a:pt x="31" y="321"/>
                  </a:lnTo>
                  <a:lnTo>
                    <a:pt x="23" y="304"/>
                  </a:lnTo>
                  <a:lnTo>
                    <a:pt x="14" y="287"/>
                  </a:lnTo>
                  <a:lnTo>
                    <a:pt x="9" y="268"/>
                  </a:lnTo>
                  <a:lnTo>
                    <a:pt x="3" y="247"/>
                  </a:lnTo>
                  <a:lnTo>
                    <a:pt x="1" y="227"/>
                  </a:lnTo>
                  <a:lnTo>
                    <a:pt x="0" y="206"/>
                  </a:lnTo>
                  <a:lnTo>
                    <a:pt x="1" y="186"/>
                  </a:lnTo>
                  <a:lnTo>
                    <a:pt x="3" y="165"/>
                  </a:lnTo>
                  <a:lnTo>
                    <a:pt x="9" y="145"/>
                  </a:lnTo>
                  <a:lnTo>
                    <a:pt x="14" y="126"/>
                  </a:lnTo>
                  <a:lnTo>
                    <a:pt x="23" y="108"/>
                  </a:lnTo>
                  <a:lnTo>
                    <a:pt x="31" y="92"/>
                  </a:lnTo>
                  <a:lnTo>
                    <a:pt x="42" y="75"/>
                  </a:lnTo>
                  <a:lnTo>
                    <a:pt x="55" y="61"/>
                  </a:lnTo>
                  <a:lnTo>
                    <a:pt x="68" y="48"/>
                  </a:lnTo>
                  <a:lnTo>
                    <a:pt x="82" y="36"/>
                  </a:lnTo>
                  <a:lnTo>
                    <a:pt x="97" y="25"/>
                  </a:lnTo>
                  <a:lnTo>
                    <a:pt x="115" y="17"/>
                  </a:lnTo>
                  <a:lnTo>
                    <a:pt x="132" y="10"/>
                  </a:lnTo>
                  <a:lnTo>
                    <a:pt x="149" y="5"/>
                  </a:lnTo>
                  <a:lnTo>
                    <a:pt x="168" y="1"/>
                  </a:lnTo>
                  <a:lnTo>
                    <a:pt x="187" y="0"/>
                  </a:lnTo>
                  <a:lnTo>
                    <a:pt x="206" y="1"/>
                  </a:lnTo>
                  <a:lnTo>
                    <a:pt x="225" y="5"/>
                  </a:lnTo>
                  <a:lnTo>
                    <a:pt x="243" y="10"/>
                  </a:lnTo>
                  <a:lnTo>
                    <a:pt x="259" y="17"/>
                  </a:lnTo>
                  <a:lnTo>
                    <a:pt x="277" y="25"/>
                  </a:lnTo>
                  <a:lnTo>
                    <a:pt x="292" y="36"/>
                  </a:lnTo>
                  <a:lnTo>
                    <a:pt x="306" y="48"/>
                  </a:lnTo>
                  <a:lnTo>
                    <a:pt x="320" y="61"/>
                  </a:lnTo>
                  <a:lnTo>
                    <a:pt x="332" y="75"/>
                  </a:lnTo>
                  <a:lnTo>
                    <a:pt x="342" y="92"/>
                  </a:lnTo>
                  <a:lnTo>
                    <a:pt x="351" y="108"/>
                  </a:lnTo>
                  <a:lnTo>
                    <a:pt x="360" y="126"/>
                  </a:lnTo>
                  <a:lnTo>
                    <a:pt x="365" y="145"/>
                  </a:lnTo>
                  <a:lnTo>
                    <a:pt x="371" y="165"/>
                  </a:lnTo>
                  <a:lnTo>
                    <a:pt x="373" y="186"/>
                  </a:lnTo>
                  <a:lnTo>
                    <a:pt x="374" y="206"/>
                  </a:lnTo>
                  <a:close/>
                </a:path>
              </a:pathLst>
            </a:custGeom>
            <a:solidFill>
              <a:srgbClr val="19CC00"/>
            </a:solidFill>
            <a:ln w="9525">
              <a:noFill/>
              <a:round/>
              <a:headEnd/>
              <a:tailEnd/>
            </a:ln>
          </p:spPr>
          <p:txBody>
            <a:bodyPr/>
            <a:lstStyle/>
            <a:p>
              <a:endParaRPr lang="ru-RU"/>
            </a:p>
          </p:txBody>
        </p:sp>
        <p:sp>
          <p:nvSpPr>
            <p:cNvPr id="19497" name="Freeform 262"/>
            <p:cNvSpPr>
              <a:spLocks/>
            </p:cNvSpPr>
            <p:nvPr/>
          </p:nvSpPr>
          <p:spPr bwMode="auto">
            <a:xfrm>
              <a:off x="4138" y="2652"/>
              <a:ext cx="94" cy="137"/>
            </a:xfrm>
            <a:custGeom>
              <a:avLst/>
              <a:gdLst>
                <a:gd name="T0" fmla="*/ 1 w 375"/>
                <a:gd name="T1" fmla="*/ 1 h 412"/>
                <a:gd name="T2" fmla="*/ 1 w 375"/>
                <a:gd name="T3" fmla="*/ 1 h 412"/>
                <a:gd name="T4" fmla="*/ 1 w 375"/>
                <a:gd name="T5" fmla="*/ 1 h 412"/>
                <a:gd name="T6" fmla="*/ 0 w 375"/>
                <a:gd name="T7" fmla="*/ 1 h 412"/>
                <a:gd name="T8" fmla="*/ 0 w 375"/>
                <a:gd name="T9" fmla="*/ 1 h 412"/>
                <a:gd name="T10" fmla="*/ 0 w 375"/>
                <a:gd name="T11" fmla="*/ 2 h 412"/>
                <a:gd name="T12" fmla="*/ 0 w 375"/>
                <a:gd name="T13" fmla="*/ 2 h 412"/>
                <a:gd name="T14" fmla="*/ 0 w 375"/>
                <a:gd name="T15" fmla="*/ 2 h 412"/>
                <a:gd name="T16" fmla="*/ 0 w 375"/>
                <a:gd name="T17" fmla="*/ 2 h 412"/>
                <a:gd name="T18" fmla="*/ 0 w 375"/>
                <a:gd name="T19" fmla="*/ 2 h 412"/>
                <a:gd name="T20" fmla="*/ 0 w 375"/>
                <a:gd name="T21" fmla="*/ 2 h 412"/>
                <a:gd name="T22" fmla="*/ 0 w 375"/>
                <a:gd name="T23" fmla="*/ 1 h 412"/>
                <a:gd name="T24" fmla="*/ 0 w 375"/>
                <a:gd name="T25" fmla="*/ 1 h 412"/>
                <a:gd name="T26" fmla="*/ 0 w 375"/>
                <a:gd name="T27" fmla="*/ 1 h 412"/>
                <a:gd name="T28" fmla="*/ 0 w 375"/>
                <a:gd name="T29" fmla="*/ 1 h 412"/>
                <a:gd name="T30" fmla="*/ 0 w 375"/>
                <a:gd name="T31" fmla="*/ 1 h 412"/>
                <a:gd name="T32" fmla="*/ 0 w 375"/>
                <a:gd name="T33" fmla="*/ 1 h 412"/>
                <a:gd name="T34" fmla="*/ 0 w 375"/>
                <a:gd name="T35" fmla="*/ 1 h 412"/>
                <a:gd name="T36" fmla="*/ 0 w 375"/>
                <a:gd name="T37" fmla="*/ 0 h 412"/>
                <a:gd name="T38" fmla="*/ 0 w 375"/>
                <a:gd name="T39" fmla="*/ 0 h 412"/>
                <a:gd name="T40" fmla="*/ 0 w 375"/>
                <a:gd name="T41" fmla="*/ 0 h 412"/>
                <a:gd name="T42" fmla="*/ 0 w 375"/>
                <a:gd name="T43" fmla="*/ 0 h 412"/>
                <a:gd name="T44" fmla="*/ 0 w 375"/>
                <a:gd name="T45" fmla="*/ 0 h 412"/>
                <a:gd name="T46" fmla="*/ 0 w 375"/>
                <a:gd name="T47" fmla="*/ 0 h 412"/>
                <a:gd name="T48" fmla="*/ 0 w 375"/>
                <a:gd name="T49" fmla="*/ 0 h 412"/>
                <a:gd name="T50" fmla="*/ 0 w 375"/>
                <a:gd name="T51" fmla="*/ 0 h 412"/>
                <a:gd name="T52" fmla="*/ 0 w 375"/>
                <a:gd name="T53" fmla="*/ 0 h 412"/>
                <a:gd name="T54" fmla="*/ 0 w 375"/>
                <a:gd name="T55" fmla="*/ 0 h 412"/>
                <a:gd name="T56" fmla="*/ 0 w 375"/>
                <a:gd name="T57" fmla="*/ 0 h 412"/>
                <a:gd name="T58" fmla="*/ 1 w 375"/>
                <a:gd name="T59" fmla="*/ 0 h 412"/>
                <a:gd name="T60" fmla="*/ 1 w 375"/>
                <a:gd name="T61" fmla="*/ 1 h 412"/>
                <a:gd name="T62" fmla="*/ 1 w 375"/>
                <a:gd name="T63" fmla="*/ 1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5"/>
                <a:gd name="T97" fmla="*/ 0 h 412"/>
                <a:gd name="T98" fmla="*/ 375 w 375"/>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5" h="412">
                  <a:moveTo>
                    <a:pt x="375" y="206"/>
                  </a:moveTo>
                  <a:lnTo>
                    <a:pt x="374" y="227"/>
                  </a:lnTo>
                  <a:lnTo>
                    <a:pt x="371" y="247"/>
                  </a:lnTo>
                  <a:lnTo>
                    <a:pt x="366" y="266"/>
                  </a:lnTo>
                  <a:lnTo>
                    <a:pt x="360" y="286"/>
                  </a:lnTo>
                  <a:lnTo>
                    <a:pt x="352" y="305"/>
                  </a:lnTo>
                  <a:lnTo>
                    <a:pt x="343" y="321"/>
                  </a:lnTo>
                  <a:lnTo>
                    <a:pt x="332" y="337"/>
                  </a:lnTo>
                  <a:lnTo>
                    <a:pt x="320" y="351"/>
                  </a:lnTo>
                  <a:lnTo>
                    <a:pt x="306" y="365"/>
                  </a:lnTo>
                  <a:lnTo>
                    <a:pt x="292" y="377"/>
                  </a:lnTo>
                  <a:lnTo>
                    <a:pt x="277" y="387"/>
                  </a:lnTo>
                  <a:lnTo>
                    <a:pt x="260" y="395"/>
                  </a:lnTo>
                  <a:lnTo>
                    <a:pt x="243" y="402"/>
                  </a:lnTo>
                  <a:lnTo>
                    <a:pt x="225" y="408"/>
                  </a:lnTo>
                  <a:lnTo>
                    <a:pt x="206" y="410"/>
                  </a:lnTo>
                  <a:lnTo>
                    <a:pt x="187" y="412"/>
                  </a:lnTo>
                  <a:lnTo>
                    <a:pt x="169" y="410"/>
                  </a:lnTo>
                  <a:lnTo>
                    <a:pt x="149" y="408"/>
                  </a:lnTo>
                  <a:lnTo>
                    <a:pt x="132" y="402"/>
                  </a:lnTo>
                  <a:lnTo>
                    <a:pt x="115" y="395"/>
                  </a:lnTo>
                  <a:lnTo>
                    <a:pt x="98" y="387"/>
                  </a:lnTo>
                  <a:lnTo>
                    <a:pt x="82" y="377"/>
                  </a:lnTo>
                  <a:lnTo>
                    <a:pt x="68" y="365"/>
                  </a:lnTo>
                  <a:lnTo>
                    <a:pt x="55" y="351"/>
                  </a:lnTo>
                  <a:lnTo>
                    <a:pt x="43" y="337"/>
                  </a:lnTo>
                  <a:lnTo>
                    <a:pt x="33" y="321"/>
                  </a:lnTo>
                  <a:lnTo>
                    <a:pt x="23" y="305"/>
                  </a:lnTo>
                  <a:lnTo>
                    <a:pt x="15" y="286"/>
                  </a:lnTo>
                  <a:lnTo>
                    <a:pt x="9" y="266"/>
                  </a:lnTo>
                  <a:lnTo>
                    <a:pt x="3" y="247"/>
                  </a:lnTo>
                  <a:lnTo>
                    <a:pt x="1" y="227"/>
                  </a:lnTo>
                  <a:lnTo>
                    <a:pt x="0" y="206"/>
                  </a:lnTo>
                  <a:lnTo>
                    <a:pt x="1" y="184"/>
                  </a:lnTo>
                  <a:lnTo>
                    <a:pt x="3" y="164"/>
                  </a:lnTo>
                  <a:lnTo>
                    <a:pt x="9" y="144"/>
                  </a:lnTo>
                  <a:lnTo>
                    <a:pt x="15" y="125"/>
                  </a:lnTo>
                  <a:lnTo>
                    <a:pt x="23" y="107"/>
                  </a:lnTo>
                  <a:lnTo>
                    <a:pt x="33" y="91"/>
                  </a:lnTo>
                  <a:lnTo>
                    <a:pt x="43" y="75"/>
                  </a:lnTo>
                  <a:lnTo>
                    <a:pt x="55" y="60"/>
                  </a:lnTo>
                  <a:lnTo>
                    <a:pt x="68" y="47"/>
                  </a:lnTo>
                  <a:lnTo>
                    <a:pt x="82" y="35"/>
                  </a:lnTo>
                  <a:lnTo>
                    <a:pt x="98" y="25"/>
                  </a:lnTo>
                  <a:lnTo>
                    <a:pt x="115" y="16"/>
                  </a:lnTo>
                  <a:lnTo>
                    <a:pt x="132" y="9"/>
                  </a:lnTo>
                  <a:lnTo>
                    <a:pt x="149" y="4"/>
                  </a:lnTo>
                  <a:lnTo>
                    <a:pt x="169" y="1"/>
                  </a:lnTo>
                  <a:lnTo>
                    <a:pt x="187" y="0"/>
                  </a:lnTo>
                  <a:lnTo>
                    <a:pt x="206" y="1"/>
                  </a:lnTo>
                  <a:lnTo>
                    <a:pt x="225" y="4"/>
                  </a:lnTo>
                  <a:lnTo>
                    <a:pt x="243" y="9"/>
                  </a:lnTo>
                  <a:lnTo>
                    <a:pt x="260" y="16"/>
                  </a:lnTo>
                  <a:lnTo>
                    <a:pt x="277" y="25"/>
                  </a:lnTo>
                  <a:lnTo>
                    <a:pt x="292" y="35"/>
                  </a:lnTo>
                  <a:lnTo>
                    <a:pt x="306" y="47"/>
                  </a:lnTo>
                  <a:lnTo>
                    <a:pt x="320" y="60"/>
                  </a:lnTo>
                  <a:lnTo>
                    <a:pt x="332" y="75"/>
                  </a:lnTo>
                  <a:lnTo>
                    <a:pt x="343" y="91"/>
                  </a:lnTo>
                  <a:lnTo>
                    <a:pt x="352" y="107"/>
                  </a:lnTo>
                  <a:lnTo>
                    <a:pt x="360" y="125"/>
                  </a:lnTo>
                  <a:lnTo>
                    <a:pt x="366" y="144"/>
                  </a:lnTo>
                  <a:lnTo>
                    <a:pt x="371" y="164"/>
                  </a:lnTo>
                  <a:lnTo>
                    <a:pt x="374" y="184"/>
                  </a:lnTo>
                  <a:lnTo>
                    <a:pt x="375" y="206"/>
                  </a:lnTo>
                  <a:close/>
                </a:path>
              </a:pathLst>
            </a:custGeom>
            <a:solidFill>
              <a:srgbClr val="19CC00"/>
            </a:solidFill>
            <a:ln w="9525">
              <a:noFill/>
              <a:round/>
              <a:headEnd/>
              <a:tailEnd/>
            </a:ln>
          </p:spPr>
          <p:txBody>
            <a:bodyPr/>
            <a:lstStyle/>
            <a:p>
              <a:endParaRPr lang="ru-RU"/>
            </a:p>
          </p:txBody>
        </p:sp>
        <p:sp>
          <p:nvSpPr>
            <p:cNvPr id="19498" name="Freeform 263"/>
            <p:cNvSpPr>
              <a:spLocks/>
            </p:cNvSpPr>
            <p:nvPr/>
          </p:nvSpPr>
          <p:spPr bwMode="auto">
            <a:xfrm>
              <a:off x="4002" y="2144"/>
              <a:ext cx="94" cy="137"/>
            </a:xfrm>
            <a:custGeom>
              <a:avLst/>
              <a:gdLst>
                <a:gd name="T0" fmla="*/ 1 w 374"/>
                <a:gd name="T1" fmla="*/ 1 h 412"/>
                <a:gd name="T2" fmla="*/ 1 w 374"/>
                <a:gd name="T3" fmla="*/ 1 h 412"/>
                <a:gd name="T4" fmla="*/ 1 w 374"/>
                <a:gd name="T5" fmla="*/ 1 h 412"/>
                <a:gd name="T6" fmla="*/ 0 w 374"/>
                <a:gd name="T7" fmla="*/ 1 h 412"/>
                <a:gd name="T8" fmla="*/ 0 w 374"/>
                <a:gd name="T9" fmla="*/ 1 h 412"/>
                <a:gd name="T10" fmla="*/ 0 w 374"/>
                <a:gd name="T11" fmla="*/ 2 h 412"/>
                <a:gd name="T12" fmla="*/ 0 w 374"/>
                <a:gd name="T13" fmla="*/ 2 h 412"/>
                <a:gd name="T14" fmla="*/ 0 w 374"/>
                <a:gd name="T15" fmla="*/ 2 h 412"/>
                <a:gd name="T16" fmla="*/ 0 w 374"/>
                <a:gd name="T17" fmla="*/ 2 h 412"/>
                <a:gd name="T18" fmla="*/ 0 w 374"/>
                <a:gd name="T19" fmla="*/ 2 h 412"/>
                <a:gd name="T20" fmla="*/ 0 w 374"/>
                <a:gd name="T21" fmla="*/ 2 h 412"/>
                <a:gd name="T22" fmla="*/ 0 w 374"/>
                <a:gd name="T23" fmla="*/ 1 h 412"/>
                <a:gd name="T24" fmla="*/ 0 w 374"/>
                <a:gd name="T25" fmla="*/ 1 h 412"/>
                <a:gd name="T26" fmla="*/ 0 w 374"/>
                <a:gd name="T27" fmla="*/ 1 h 412"/>
                <a:gd name="T28" fmla="*/ 0 w 374"/>
                <a:gd name="T29" fmla="*/ 1 h 412"/>
                <a:gd name="T30" fmla="*/ 0 w 374"/>
                <a:gd name="T31" fmla="*/ 1 h 412"/>
                <a:gd name="T32" fmla="*/ 0 w 374"/>
                <a:gd name="T33" fmla="*/ 1 h 412"/>
                <a:gd name="T34" fmla="*/ 0 w 374"/>
                <a:gd name="T35" fmla="*/ 1 h 412"/>
                <a:gd name="T36" fmla="*/ 0 w 374"/>
                <a:gd name="T37" fmla="*/ 0 h 412"/>
                <a:gd name="T38" fmla="*/ 0 w 374"/>
                <a:gd name="T39" fmla="*/ 0 h 412"/>
                <a:gd name="T40" fmla="*/ 0 w 374"/>
                <a:gd name="T41" fmla="*/ 0 h 412"/>
                <a:gd name="T42" fmla="*/ 0 w 374"/>
                <a:gd name="T43" fmla="*/ 0 h 412"/>
                <a:gd name="T44" fmla="*/ 0 w 374"/>
                <a:gd name="T45" fmla="*/ 0 h 412"/>
                <a:gd name="T46" fmla="*/ 0 w 374"/>
                <a:gd name="T47" fmla="*/ 0 h 412"/>
                <a:gd name="T48" fmla="*/ 0 w 374"/>
                <a:gd name="T49" fmla="*/ 0 h 412"/>
                <a:gd name="T50" fmla="*/ 0 w 374"/>
                <a:gd name="T51" fmla="*/ 0 h 412"/>
                <a:gd name="T52" fmla="*/ 0 w 374"/>
                <a:gd name="T53" fmla="*/ 0 h 412"/>
                <a:gd name="T54" fmla="*/ 0 w 374"/>
                <a:gd name="T55" fmla="*/ 0 h 412"/>
                <a:gd name="T56" fmla="*/ 0 w 374"/>
                <a:gd name="T57" fmla="*/ 0 h 412"/>
                <a:gd name="T58" fmla="*/ 1 w 374"/>
                <a:gd name="T59" fmla="*/ 0 h 412"/>
                <a:gd name="T60" fmla="*/ 1 w 374"/>
                <a:gd name="T61" fmla="*/ 1 h 412"/>
                <a:gd name="T62" fmla="*/ 1 w 374"/>
                <a:gd name="T63" fmla="*/ 1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412"/>
                <a:gd name="T98" fmla="*/ 374 w 374"/>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412">
                  <a:moveTo>
                    <a:pt x="374" y="206"/>
                  </a:moveTo>
                  <a:lnTo>
                    <a:pt x="372" y="227"/>
                  </a:lnTo>
                  <a:lnTo>
                    <a:pt x="370" y="248"/>
                  </a:lnTo>
                  <a:lnTo>
                    <a:pt x="365" y="268"/>
                  </a:lnTo>
                  <a:lnTo>
                    <a:pt x="359" y="287"/>
                  </a:lnTo>
                  <a:lnTo>
                    <a:pt x="351" y="305"/>
                  </a:lnTo>
                  <a:lnTo>
                    <a:pt x="342" y="321"/>
                  </a:lnTo>
                  <a:lnTo>
                    <a:pt x="331" y="338"/>
                  </a:lnTo>
                  <a:lnTo>
                    <a:pt x="318" y="352"/>
                  </a:lnTo>
                  <a:lnTo>
                    <a:pt x="305" y="365"/>
                  </a:lnTo>
                  <a:lnTo>
                    <a:pt x="291" y="377"/>
                  </a:lnTo>
                  <a:lnTo>
                    <a:pt x="276" y="388"/>
                  </a:lnTo>
                  <a:lnTo>
                    <a:pt x="259" y="396"/>
                  </a:lnTo>
                  <a:lnTo>
                    <a:pt x="243" y="403"/>
                  </a:lnTo>
                  <a:lnTo>
                    <a:pt x="224" y="408"/>
                  </a:lnTo>
                  <a:lnTo>
                    <a:pt x="206" y="412"/>
                  </a:lnTo>
                  <a:lnTo>
                    <a:pt x="187" y="412"/>
                  </a:lnTo>
                  <a:lnTo>
                    <a:pt x="167" y="412"/>
                  </a:lnTo>
                  <a:lnTo>
                    <a:pt x="149" y="408"/>
                  </a:lnTo>
                  <a:lnTo>
                    <a:pt x="132" y="403"/>
                  </a:lnTo>
                  <a:lnTo>
                    <a:pt x="114" y="396"/>
                  </a:lnTo>
                  <a:lnTo>
                    <a:pt x="97" y="388"/>
                  </a:lnTo>
                  <a:lnTo>
                    <a:pt x="82" y="377"/>
                  </a:lnTo>
                  <a:lnTo>
                    <a:pt x="68" y="365"/>
                  </a:lnTo>
                  <a:lnTo>
                    <a:pt x="55" y="352"/>
                  </a:lnTo>
                  <a:lnTo>
                    <a:pt x="42" y="338"/>
                  </a:lnTo>
                  <a:lnTo>
                    <a:pt x="31" y="321"/>
                  </a:lnTo>
                  <a:lnTo>
                    <a:pt x="23" y="305"/>
                  </a:lnTo>
                  <a:lnTo>
                    <a:pt x="14" y="287"/>
                  </a:lnTo>
                  <a:lnTo>
                    <a:pt x="8" y="268"/>
                  </a:lnTo>
                  <a:lnTo>
                    <a:pt x="3" y="248"/>
                  </a:lnTo>
                  <a:lnTo>
                    <a:pt x="1" y="227"/>
                  </a:lnTo>
                  <a:lnTo>
                    <a:pt x="0" y="206"/>
                  </a:lnTo>
                  <a:lnTo>
                    <a:pt x="1" y="186"/>
                  </a:lnTo>
                  <a:lnTo>
                    <a:pt x="3" y="164"/>
                  </a:lnTo>
                  <a:lnTo>
                    <a:pt x="8" y="145"/>
                  </a:lnTo>
                  <a:lnTo>
                    <a:pt x="14" y="126"/>
                  </a:lnTo>
                  <a:lnTo>
                    <a:pt x="23" y="109"/>
                  </a:lnTo>
                  <a:lnTo>
                    <a:pt x="31" y="91"/>
                  </a:lnTo>
                  <a:lnTo>
                    <a:pt x="42" y="75"/>
                  </a:lnTo>
                  <a:lnTo>
                    <a:pt x="55" y="61"/>
                  </a:lnTo>
                  <a:lnTo>
                    <a:pt x="68" y="48"/>
                  </a:lnTo>
                  <a:lnTo>
                    <a:pt x="82" y="36"/>
                  </a:lnTo>
                  <a:lnTo>
                    <a:pt x="97" y="25"/>
                  </a:lnTo>
                  <a:lnTo>
                    <a:pt x="114" y="17"/>
                  </a:lnTo>
                  <a:lnTo>
                    <a:pt x="132" y="10"/>
                  </a:lnTo>
                  <a:lnTo>
                    <a:pt x="149" y="5"/>
                  </a:lnTo>
                  <a:lnTo>
                    <a:pt x="167" y="2"/>
                  </a:lnTo>
                  <a:lnTo>
                    <a:pt x="187" y="0"/>
                  </a:lnTo>
                  <a:lnTo>
                    <a:pt x="206" y="2"/>
                  </a:lnTo>
                  <a:lnTo>
                    <a:pt x="224" y="5"/>
                  </a:lnTo>
                  <a:lnTo>
                    <a:pt x="243" y="10"/>
                  </a:lnTo>
                  <a:lnTo>
                    <a:pt x="259" y="17"/>
                  </a:lnTo>
                  <a:lnTo>
                    <a:pt x="276" y="25"/>
                  </a:lnTo>
                  <a:lnTo>
                    <a:pt x="291" y="36"/>
                  </a:lnTo>
                  <a:lnTo>
                    <a:pt x="305" y="48"/>
                  </a:lnTo>
                  <a:lnTo>
                    <a:pt x="318" y="61"/>
                  </a:lnTo>
                  <a:lnTo>
                    <a:pt x="331" y="75"/>
                  </a:lnTo>
                  <a:lnTo>
                    <a:pt x="342" y="91"/>
                  </a:lnTo>
                  <a:lnTo>
                    <a:pt x="351" y="109"/>
                  </a:lnTo>
                  <a:lnTo>
                    <a:pt x="359" y="126"/>
                  </a:lnTo>
                  <a:lnTo>
                    <a:pt x="365" y="145"/>
                  </a:lnTo>
                  <a:lnTo>
                    <a:pt x="370" y="164"/>
                  </a:lnTo>
                  <a:lnTo>
                    <a:pt x="372" y="186"/>
                  </a:lnTo>
                  <a:lnTo>
                    <a:pt x="374" y="206"/>
                  </a:lnTo>
                  <a:close/>
                </a:path>
              </a:pathLst>
            </a:custGeom>
            <a:solidFill>
              <a:srgbClr val="19CC00"/>
            </a:solidFill>
            <a:ln w="9525">
              <a:noFill/>
              <a:round/>
              <a:headEnd/>
              <a:tailEnd/>
            </a:ln>
          </p:spPr>
          <p:txBody>
            <a:bodyPr/>
            <a:lstStyle/>
            <a:p>
              <a:endParaRPr lang="ru-RU"/>
            </a:p>
          </p:txBody>
        </p:sp>
        <p:sp>
          <p:nvSpPr>
            <p:cNvPr id="19499" name="Freeform 264"/>
            <p:cNvSpPr>
              <a:spLocks/>
            </p:cNvSpPr>
            <p:nvPr/>
          </p:nvSpPr>
          <p:spPr bwMode="auto">
            <a:xfrm>
              <a:off x="3588" y="1553"/>
              <a:ext cx="94" cy="137"/>
            </a:xfrm>
            <a:custGeom>
              <a:avLst/>
              <a:gdLst>
                <a:gd name="T0" fmla="*/ 1 w 375"/>
                <a:gd name="T1" fmla="*/ 1 h 412"/>
                <a:gd name="T2" fmla="*/ 1 w 375"/>
                <a:gd name="T3" fmla="*/ 1 h 412"/>
                <a:gd name="T4" fmla="*/ 1 w 375"/>
                <a:gd name="T5" fmla="*/ 1 h 412"/>
                <a:gd name="T6" fmla="*/ 0 w 375"/>
                <a:gd name="T7" fmla="*/ 1 h 412"/>
                <a:gd name="T8" fmla="*/ 0 w 375"/>
                <a:gd name="T9" fmla="*/ 1 h 412"/>
                <a:gd name="T10" fmla="*/ 0 w 375"/>
                <a:gd name="T11" fmla="*/ 2 h 412"/>
                <a:gd name="T12" fmla="*/ 0 w 375"/>
                <a:gd name="T13" fmla="*/ 2 h 412"/>
                <a:gd name="T14" fmla="*/ 0 w 375"/>
                <a:gd name="T15" fmla="*/ 2 h 412"/>
                <a:gd name="T16" fmla="*/ 0 w 375"/>
                <a:gd name="T17" fmla="*/ 2 h 412"/>
                <a:gd name="T18" fmla="*/ 0 w 375"/>
                <a:gd name="T19" fmla="*/ 2 h 412"/>
                <a:gd name="T20" fmla="*/ 0 w 375"/>
                <a:gd name="T21" fmla="*/ 2 h 412"/>
                <a:gd name="T22" fmla="*/ 0 w 375"/>
                <a:gd name="T23" fmla="*/ 1 h 412"/>
                <a:gd name="T24" fmla="*/ 0 w 375"/>
                <a:gd name="T25" fmla="*/ 1 h 412"/>
                <a:gd name="T26" fmla="*/ 0 w 375"/>
                <a:gd name="T27" fmla="*/ 1 h 412"/>
                <a:gd name="T28" fmla="*/ 0 w 375"/>
                <a:gd name="T29" fmla="*/ 1 h 412"/>
                <a:gd name="T30" fmla="*/ 0 w 375"/>
                <a:gd name="T31" fmla="*/ 1 h 412"/>
                <a:gd name="T32" fmla="*/ 0 w 375"/>
                <a:gd name="T33" fmla="*/ 1 h 412"/>
                <a:gd name="T34" fmla="*/ 0 w 375"/>
                <a:gd name="T35" fmla="*/ 1 h 412"/>
                <a:gd name="T36" fmla="*/ 0 w 375"/>
                <a:gd name="T37" fmla="*/ 0 h 412"/>
                <a:gd name="T38" fmla="*/ 0 w 375"/>
                <a:gd name="T39" fmla="*/ 0 h 412"/>
                <a:gd name="T40" fmla="*/ 0 w 375"/>
                <a:gd name="T41" fmla="*/ 0 h 412"/>
                <a:gd name="T42" fmla="*/ 0 w 375"/>
                <a:gd name="T43" fmla="*/ 0 h 412"/>
                <a:gd name="T44" fmla="*/ 0 w 375"/>
                <a:gd name="T45" fmla="*/ 0 h 412"/>
                <a:gd name="T46" fmla="*/ 0 w 375"/>
                <a:gd name="T47" fmla="*/ 0 h 412"/>
                <a:gd name="T48" fmla="*/ 0 w 375"/>
                <a:gd name="T49" fmla="*/ 0 h 412"/>
                <a:gd name="T50" fmla="*/ 0 w 375"/>
                <a:gd name="T51" fmla="*/ 0 h 412"/>
                <a:gd name="T52" fmla="*/ 0 w 375"/>
                <a:gd name="T53" fmla="*/ 0 h 412"/>
                <a:gd name="T54" fmla="*/ 0 w 375"/>
                <a:gd name="T55" fmla="*/ 0 h 412"/>
                <a:gd name="T56" fmla="*/ 0 w 375"/>
                <a:gd name="T57" fmla="*/ 0 h 412"/>
                <a:gd name="T58" fmla="*/ 1 w 375"/>
                <a:gd name="T59" fmla="*/ 0 h 412"/>
                <a:gd name="T60" fmla="*/ 1 w 375"/>
                <a:gd name="T61" fmla="*/ 1 h 412"/>
                <a:gd name="T62" fmla="*/ 1 w 375"/>
                <a:gd name="T63" fmla="*/ 1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5"/>
                <a:gd name="T97" fmla="*/ 0 h 412"/>
                <a:gd name="T98" fmla="*/ 375 w 375"/>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5" h="412">
                  <a:moveTo>
                    <a:pt x="375" y="206"/>
                  </a:moveTo>
                  <a:lnTo>
                    <a:pt x="374" y="227"/>
                  </a:lnTo>
                  <a:lnTo>
                    <a:pt x="371" y="247"/>
                  </a:lnTo>
                  <a:lnTo>
                    <a:pt x="366" y="267"/>
                  </a:lnTo>
                  <a:lnTo>
                    <a:pt x="360" y="286"/>
                  </a:lnTo>
                  <a:lnTo>
                    <a:pt x="352" y="304"/>
                  </a:lnTo>
                  <a:lnTo>
                    <a:pt x="342" y="321"/>
                  </a:lnTo>
                  <a:lnTo>
                    <a:pt x="332" y="338"/>
                  </a:lnTo>
                  <a:lnTo>
                    <a:pt x="320" y="352"/>
                  </a:lnTo>
                  <a:lnTo>
                    <a:pt x="307" y="365"/>
                  </a:lnTo>
                  <a:lnTo>
                    <a:pt x="292" y="377"/>
                  </a:lnTo>
                  <a:lnTo>
                    <a:pt x="277" y="387"/>
                  </a:lnTo>
                  <a:lnTo>
                    <a:pt x="260" y="396"/>
                  </a:lnTo>
                  <a:lnTo>
                    <a:pt x="243" y="403"/>
                  </a:lnTo>
                  <a:lnTo>
                    <a:pt x="225" y="408"/>
                  </a:lnTo>
                  <a:lnTo>
                    <a:pt x="206" y="411"/>
                  </a:lnTo>
                  <a:lnTo>
                    <a:pt x="187" y="412"/>
                  </a:lnTo>
                  <a:lnTo>
                    <a:pt x="169" y="411"/>
                  </a:lnTo>
                  <a:lnTo>
                    <a:pt x="149" y="408"/>
                  </a:lnTo>
                  <a:lnTo>
                    <a:pt x="132" y="403"/>
                  </a:lnTo>
                  <a:lnTo>
                    <a:pt x="115" y="396"/>
                  </a:lnTo>
                  <a:lnTo>
                    <a:pt x="98" y="387"/>
                  </a:lnTo>
                  <a:lnTo>
                    <a:pt x="82" y="377"/>
                  </a:lnTo>
                  <a:lnTo>
                    <a:pt x="68" y="365"/>
                  </a:lnTo>
                  <a:lnTo>
                    <a:pt x="55" y="352"/>
                  </a:lnTo>
                  <a:lnTo>
                    <a:pt x="43" y="338"/>
                  </a:lnTo>
                  <a:lnTo>
                    <a:pt x="33" y="321"/>
                  </a:lnTo>
                  <a:lnTo>
                    <a:pt x="23" y="304"/>
                  </a:lnTo>
                  <a:lnTo>
                    <a:pt x="15" y="286"/>
                  </a:lnTo>
                  <a:lnTo>
                    <a:pt x="9" y="267"/>
                  </a:lnTo>
                  <a:lnTo>
                    <a:pt x="4" y="247"/>
                  </a:lnTo>
                  <a:lnTo>
                    <a:pt x="1" y="227"/>
                  </a:lnTo>
                  <a:lnTo>
                    <a:pt x="0" y="206"/>
                  </a:lnTo>
                  <a:lnTo>
                    <a:pt x="1" y="185"/>
                  </a:lnTo>
                  <a:lnTo>
                    <a:pt x="4" y="165"/>
                  </a:lnTo>
                  <a:lnTo>
                    <a:pt x="9" y="145"/>
                  </a:lnTo>
                  <a:lnTo>
                    <a:pt x="15" y="126"/>
                  </a:lnTo>
                  <a:lnTo>
                    <a:pt x="23" y="108"/>
                  </a:lnTo>
                  <a:lnTo>
                    <a:pt x="33" y="92"/>
                  </a:lnTo>
                  <a:lnTo>
                    <a:pt x="43" y="75"/>
                  </a:lnTo>
                  <a:lnTo>
                    <a:pt x="55" y="61"/>
                  </a:lnTo>
                  <a:lnTo>
                    <a:pt x="68" y="48"/>
                  </a:lnTo>
                  <a:lnTo>
                    <a:pt x="82" y="36"/>
                  </a:lnTo>
                  <a:lnTo>
                    <a:pt x="98" y="25"/>
                  </a:lnTo>
                  <a:lnTo>
                    <a:pt x="115" y="17"/>
                  </a:lnTo>
                  <a:lnTo>
                    <a:pt x="132" y="10"/>
                  </a:lnTo>
                  <a:lnTo>
                    <a:pt x="149" y="5"/>
                  </a:lnTo>
                  <a:lnTo>
                    <a:pt x="169" y="1"/>
                  </a:lnTo>
                  <a:lnTo>
                    <a:pt x="187" y="0"/>
                  </a:lnTo>
                  <a:lnTo>
                    <a:pt x="206" y="1"/>
                  </a:lnTo>
                  <a:lnTo>
                    <a:pt x="225" y="5"/>
                  </a:lnTo>
                  <a:lnTo>
                    <a:pt x="243" y="10"/>
                  </a:lnTo>
                  <a:lnTo>
                    <a:pt x="260" y="17"/>
                  </a:lnTo>
                  <a:lnTo>
                    <a:pt x="277" y="25"/>
                  </a:lnTo>
                  <a:lnTo>
                    <a:pt x="292" y="36"/>
                  </a:lnTo>
                  <a:lnTo>
                    <a:pt x="307" y="48"/>
                  </a:lnTo>
                  <a:lnTo>
                    <a:pt x="320" y="61"/>
                  </a:lnTo>
                  <a:lnTo>
                    <a:pt x="332" y="75"/>
                  </a:lnTo>
                  <a:lnTo>
                    <a:pt x="342" y="92"/>
                  </a:lnTo>
                  <a:lnTo>
                    <a:pt x="352" y="108"/>
                  </a:lnTo>
                  <a:lnTo>
                    <a:pt x="360" y="126"/>
                  </a:lnTo>
                  <a:lnTo>
                    <a:pt x="366" y="145"/>
                  </a:lnTo>
                  <a:lnTo>
                    <a:pt x="371" y="165"/>
                  </a:lnTo>
                  <a:lnTo>
                    <a:pt x="374" y="185"/>
                  </a:lnTo>
                  <a:lnTo>
                    <a:pt x="375" y="206"/>
                  </a:lnTo>
                  <a:close/>
                </a:path>
              </a:pathLst>
            </a:custGeom>
            <a:solidFill>
              <a:srgbClr val="19CC00"/>
            </a:solidFill>
            <a:ln w="9525">
              <a:noFill/>
              <a:round/>
              <a:headEnd/>
              <a:tailEnd/>
            </a:ln>
          </p:spPr>
          <p:txBody>
            <a:bodyPr/>
            <a:lstStyle/>
            <a:p>
              <a:endParaRPr lang="ru-RU"/>
            </a:p>
          </p:txBody>
        </p:sp>
        <p:sp>
          <p:nvSpPr>
            <p:cNvPr id="19500" name="Freeform 265"/>
            <p:cNvSpPr>
              <a:spLocks/>
            </p:cNvSpPr>
            <p:nvPr/>
          </p:nvSpPr>
          <p:spPr bwMode="auto">
            <a:xfrm>
              <a:off x="3656" y="2294"/>
              <a:ext cx="94" cy="137"/>
            </a:xfrm>
            <a:custGeom>
              <a:avLst/>
              <a:gdLst>
                <a:gd name="T0" fmla="*/ 1 w 375"/>
                <a:gd name="T1" fmla="*/ 1 h 412"/>
                <a:gd name="T2" fmla="*/ 1 w 375"/>
                <a:gd name="T3" fmla="*/ 1 h 412"/>
                <a:gd name="T4" fmla="*/ 1 w 375"/>
                <a:gd name="T5" fmla="*/ 1 h 412"/>
                <a:gd name="T6" fmla="*/ 0 w 375"/>
                <a:gd name="T7" fmla="*/ 1 h 412"/>
                <a:gd name="T8" fmla="*/ 0 w 375"/>
                <a:gd name="T9" fmla="*/ 1 h 412"/>
                <a:gd name="T10" fmla="*/ 0 w 375"/>
                <a:gd name="T11" fmla="*/ 2 h 412"/>
                <a:gd name="T12" fmla="*/ 0 w 375"/>
                <a:gd name="T13" fmla="*/ 2 h 412"/>
                <a:gd name="T14" fmla="*/ 0 w 375"/>
                <a:gd name="T15" fmla="*/ 2 h 412"/>
                <a:gd name="T16" fmla="*/ 0 w 375"/>
                <a:gd name="T17" fmla="*/ 2 h 412"/>
                <a:gd name="T18" fmla="*/ 0 w 375"/>
                <a:gd name="T19" fmla="*/ 2 h 412"/>
                <a:gd name="T20" fmla="*/ 0 w 375"/>
                <a:gd name="T21" fmla="*/ 2 h 412"/>
                <a:gd name="T22" fmla="*/ 0 w 375"/>
                <a:gd name="T23" fmla="*/ 1 h 412"/>
                <a:gd name="T24" fmla="*/ 0 w 375"/>
                <a:gd name="T25" fmla="*/ 1 h 412"/>
                <a:gd name="T26" fmla="*/ 0 w 375"/>
                <a:gd name="T27" fmla="*/ 1 h 412"/>
                <a:gd name="T28" fmla="*/ 0 w 375"/>
                <a:gd name="T29" fmla="*/ 1 h 412"/>
                <a:gd name="T30" fmla="*/ 0 w 375"/>
                <a:gd name="T31" fmla="*/ 1 h 412"/>
                <a:gd name="T32" fmla="*/ 0 w 375"/>
                <a:gd name="T33" fmla="*/ 1 h 412"/>
                <a:gd name="T34" fmla="*/ 0 w 375"/>
                <a:gd name="T35" fmla="*/ 1 h 412"/>
                <a:gd name="T36" fmla="*/ 0 w 375"/>
                <a:gd name="T37" fmla="*/ 0 h 412"/>
                <a:gd name="T38" fmla="*/ 0 w 375"/>
                <a:gd name="T39" fmla="*/ 0 h 412"/>
                <a:gd name="T40" fmla="*/ 0 w 375"/>
                <a:gd name="T41" fmla="*/ 0 h 412"/>
                <a:gd name="T42" fmla="*/ 0 w 375"/>
                <a:gd name="T43" fmla="*/ 0 h 412"/>
                <a:gd name="T44" fmla="*/ 0 w 375"/>
                <a:gd name="T45" fmla="*/ 0 h 412"/>
                <a:gd name="T46" fmla="*/ 0 w 375"/>
                <a:gd name="T47" fmla="*/ 0 h 412"/>
                <a:gd name="T48" fmla="*/ 0 w 375"/>
                <a:gd name="T49" fmla="*/ 0 h 412"/>
                <a:gd name="T50" fmla="*/ 0 w 375"/>
                <a:gd name="T51" fmla="*/ 0 h 412"/>
                <a:gd name="T52" fmla="*/ 0 w 375"/>
                <a:gd name="T53" fmla="*/ 0 h 412"/>
                <a:gd name="T54" fmla="*/ 0 w 375"/>
                <a:gd name="T55" fmla="*/ 0 h 412"/>
                <a:gd name="T56" fmla="*/ 0 w 375"/>
                <a:gd name="T57" fmla="*/ 0 h 412"/>
                <a:gd name="T58" fmla="*/ 1 w 375"/>
                <a:gd name="T59" fmla="*/ 0 h 412"/>
                <a:gd name="T60" fmla="*/ 1 w 375"/>
                <a:gd name="T61" fmla="*/ 1 h 412"/>
                <a:gd name="T62" fmla="*/ 1 w 375"/>
                <a:gd name="T63" fmla="*/ 1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5"/>
                <a:gd name="T97" fmla="*/ 0 h 412"/>
                <a:gd name="T98" fmla="*/ 375 w 375"/>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5" h="412">
                  <a:moveTo>
                    <a:pt x="375" y="205"/>
                  </a:moveTo>
                  <a:lnTo>
                    <a:pt x="374" y="227"/>
                  </a:lnTo>
                  <a:lnTo>
                    <a:pt x="371" y="247"/>
                  </a:lnTo>
                  <a:lnTo>
                    <a:pt x="366" y="267"/>
                  </a:lnTo>
                  <a:lnTo>
                    <a:pt x="360" y="286"/>
                  </a:lnTo>
                  <a:lnTo>
                    <a:pt x="352" y="304"/>
                  </a:lnTo>
                  <a:lnTo>
                    <a:pt x="343" y="321"/>
                  </a:lnTo>
                  <a:lnTo>
                    <a:pt x="332" y="337"/>
                  </a:lnTo>
                  <a:lnTo>
                    <a:pt x="320" y="352"/>
                  </a:lnTo>
                  <a:lnTo>
                    <a:pt x="307" y="365"/>
                  </a:lnTo>
                  <a:lnTo>
                    <a:pt x="292" y="377"/>
                  </a:lnTo>
                  <a:lnTo>
                    <a:pt x="277" y="387"/>
                  </a:lnTo>
                  <a:lnTo>
                    <a:pt x="261" y="396"/>
                  </a:lnTo>
                  <a:lnTo>
                    <a:pt x="243" y="403"/>
                  </a:lnTo>
                  <a:lnTo>
                    <a:pt x="225" y="407"/>
                  </a:lnTo>
                  <a:lnTo>
                    <a:pt x="207" y="411"/>
                  </a:lnTo>
                  <a:lnTo>
                    <a:pt x="188" y="412"/>
                  </a:lnTo>
                  <a:lnTo>
                    <a:pt x="169" y="411"/>
                  </a:lnTo>
                  <a:lnTo>
                    <a:pt x="150" y="407"/>
                  </a:lnTo>
                  <a:lnTo>
                    <a:pt x="132" y="403"/>
                  </a:lnTo>
                  <a:lnTo>
                    <a:pt x="115" y="396"/>
                  </a:lnTo>
                  <a:lnTo>
                    <a:pt x="99" y="387"/>
                  </a:lnTo>
                  <a:lnTo>
                    <a:pt x="83" y="377"/>
                  </a:lnTo>
                  <a:lnTo>
                    <a:pt x="68" y="365"/>
                  </a:lnTo>
                  <a:lnTo>
                    <a:pt x="55" y="352"/>
                  </a:lnTo>
                  <a:lnTo>
                    <a:pt x="43" y="337"/>
                  </a:lnTo>
                  <a:lnTo>
                    <a:pt x="33" y="321"/>
                  </a:lnTo>
                  <a:lnTo>
                    <a:pt x="23" y="304"/>
                  </a:lnTo>
                  <a:lnTo>
                    <a:pt x="15" y="286"/>
                  </a:lnTo>
                  <a:lnTo>
                    <a:pt x="9" y="267"/>
                  </a:lnTo>
                  <a:lnTo>
                    <a:pt x="5" y="247"/>
                  </a:lnTo>
                  <a:lnTo>
                    <a:pt x="1" y="227"/>
                  </a:lnTo>
                  <a:lnTo>
                    <a:pt x="0" y="205"/>
                  </a:lnTo>
                  <a:lnTo>
                    <a:pt x="1" y="185"/>
                  </a:lnTo>
                  <a:lnTo>
                    <a:pt x="5" y="165"/>
                  </a:lnTo>
                  <a:lnTo>
                    <a:pt x="9" y="145"/>
                  </a:lnTo>
                  <a:lnTo>
                    <a:pt x="15" y="126"/>
                  </a:lnTo>
                  <a:lnTo>
                    <a:pt x="23" y="108"/>
                  </a:lnTo>
                  <a:lnTo>
                    <a:pt x="33" y="91"/>
                  </a:lnTo>
                  <a:lnTo>
                    <a:pt x="43" y="75"/>
                  </a:lnTo>
                  <a:lnTo>
                    <a:pt x="55" y="60"/>
                  </a:lnTo>
                  <a:lnTo>
                    <a:pt x="68" y="47"/>
                  </a:lnTo>
                  <a:lnTo>
                    <a:pt x="83" y="35"/>
                  </a:lnTo>
                  <a:lnTo>
                    <a:pt x="99" y="25"/>
                  </a:lnTo>
                  <a:lnTo>
                    <a:pt x="115" y="16"/>
                  </a:lnTo>
                  <a:lnTo>
                    <a:pt x="132" y="9"/>
                  </a:lnTo>
                  <a:lnTo>
                    <a:pt x="150" y="4"/>
                  </a:lnTo>
                  <a:lnTo>
                    <a:pt x="169" y="1"/>
                  </a:lnTo>
                  <a:lnTo>
                    <a:pt x="188" y="0"/>
                  </a:lnTo>
                  <a:lnTo>
                    <a:pt x="207" y="1"/>
                  </a:lnTo>
                  <a:lnTo>
                    <a:pt x="225" y="4"/>
                  </a:lnTo>
                  <a:lnTo>
                    <a:pt x="243" y="9"/>
                  </a:lnTo>
                  <a:lnTo>
                    <a:pt x="261" y="16"/>
                  </a:lnTo>
                  <a:lnTo>
                    <a:pt x="277" y="25"/>
                  </a:lnTo>
                  <a:lnTo>
                    <a:pt x="292" y="35"/>
                  </a:lnTo>
                  <a:lnTo>
                    <a:pt x="307" y="47"/>
                  </a:lnTo>
                  <a:lnTo>
                    <a:pt x="320" y="60"/>
                  </a:lnTo>
                  <a:lnTo>
                    <a:pt x="332" y="75"/>
                  </a:lnTo>
                  <a:lnTo>
                    <a:pt x="343" y="91"/>
                  </a:lnTo>
                  <a:lnTo>
                    <a:pt x="352" y="108"/>
                  </a:lnTo>
                  <a:lnTo>
                    <a:pt x="360" y="126"/>
                  </a:lnTo>
                  <a:lnTo>
                    <a:pt x="366" y="145"/>
                  </a:lnTo>
                  <a:lnTo>
                    <a:pt x="371" y="165"/>
                  </a:lnTo>
                  <a:lnTo>
                    <a:pt x="374" y="185"/>
                  </a:lnTo>
                  <a:lnTo>
                    <a:pt x="375" y="205"/>
                  </a:lnTo>
                  <a:close/>
                </a:path>
              </a:pathLst>
            </a:custGeom>
            <a:solidFill>
              <a:srgbClr val="19CC00"/>
            </a:solidFill>
            <a:ln w="9525">
              <a:noFill/>
              <a:round/>
              <a:headEnd/>
              <a:tailEnd/>
            </a:ln>
          </p:spPr>
          <p:txBody>
            <a:bodyPr/>
            <a:lstStyle/>
            <a:p>
              <a:endParaRPr lang="ru-RU"/>
            </a:p>
          </p:txBody>
        </p:sp>
        <p:sp>
          <p:nvSpPr>
            <p:cNvPr id="19501" name="Freeform 266"/>
            <p:cNvSpPr>
              <a:spLocks/>
            </p:cNvSpPr>
            <p:nvPr/>
          </p:nvSpPr>
          <p:spPr bwMode="auto">
            <a:xfrm>
              <a:off x="3548" y="2435"/>
              <a:ext cx="94" cy="138"/>
            </a:xfrm>
            <a:custGeom>
              <a:avLst/>
              <a:gdLst>
                <a:gd name="T0" fmla="*/ 1 w 375"/>
                <a:gd name="T1" fmla="*/ 1 h 413"/>
                <a:gd name="T2" fmla="*/ 1 w 375"/>
                <a:gd name="T3" fmla="*/ 1 h 413"/>
                <a:gd name="T4" fmla="*/ 1 w 375"/>
                <a:gd name="T5" fmla="*/ 1 h 413"/>
                <a:gd name="T6" fmla="*/ 0 w 375"/>
                <a:gd name="T7" fmla="*/ 1 h 413"/>
                <a:gd name="T8" fmla="*/ 0 w 375"/>
                <a:gd name="T9" fmla="*/ 2 h 413"/>
                <a:gd name="T10" fmla="*/ 0 w 375"/>
                <a:gd name="T11" fmla="*/ 2 h 413"/>
                <a:gd name="T12" fmla="*/ 0 w 375"/>
                <a:gd name="T13" fmla="*/ 2 h 413"/>
                <a:gd name="T14" fmla="*/ 0 w 375"/>
                <a:gd name="T15" fmla="*/ 2 h 413"/>
                <a:gd name="T16" fmla="*/ 0 w 375"/>
                <a:gd name="T17" fmla="*/ 2 h 413"/>
                <a:gd name="T18" fmla="*/ 0 w 375"/>
                <a:gd name="T19" fmla="*/ 2 h 413"/>
                <a:gd name="T20" fmla="*/ 0 w 375"/>
                <a:gd name="T21" fmla="*/ 2 h 413"/>
                <a:gd name="T22" fmla="*/ 0 w 375"/>
                <a:gd name="T23" fmla="*/ 2 h 413"/>
                <a:gd name="T24" fmla="*/ 0 w 375"/>
                <a:gd name="T25" fmla="*/ 1 h 413"/>
                <a:gd name="T26" fmla="*/ 0 w 375"/>
                <a:gd name="T27" fmla="*/ 1 h 413"/>
                <a:gd name="T28" fmla="*/ 0 w 375"/>
                <a:gd name="T29" fmla="*/ 1 h 413"/>
                <a:gd name="T30" fmla="*/ 0 w 375"/>
                <a:gd name="T31" fmla="*/ 1 h 413"/>
                <a:gd name="T32" fmla="*/ 0 w 375"/>
                <a:gd name="T33" fmla="*/ 1 h 413"/>
                <a:gd name="T34" fmla="*/ 0 w 375"/>
                <a:gd name="T35" fmla="*/ 1 h 413"/>
                <a:gd name="T36" fmla="*/ 0 w 375"/>
                <a:gd name="T37" fmla="*/ 0 h 413"/>
                <a:gd name="T38" fmla="*/ 0 w 375"/>
                <a:gd name="T39" fmla="*/ 0 h 413"/>
                <a:gd name="T40" fmla="*/ 0 w 375"/>
                <a:gd name="T41" fmla="*/ 0 h 413"/>
                <a:gd name="T42" fmla="*/ 0 w 375"/>
                <a:gd name="T43" fmla="*/ 0 h 413"/>
                <a:gd name="T44" fmla="*/ 0 w 375"/>
                <a:gd name="T45" fmla="*/ 0 h 413"/>
                <a:gd name="T46" fmla="*/ 0 w 375"/>
                <a:gd name="T47" fmla="*/ 0 h 413"/>
                <a:gd name="T48" fmla="*/ 0 w 375"/>
                <a:gd name="T49" fmla="*/ 0 h 413"/>
                <a:gd name="T50" fmla="*/ 0 w 375"/>
                <a:gd name="T51" fmla="*/ 0 h 413"/>
                <a:gd name="T52" fmla="*/ 0 w 375"/>
                <a:gd name="T53" fmla="*/ 0 h 413"/>
                <a:gd name="T54" fmla="*/ 0 w 375"/>
                <a:gd name="T55" fmla="*/ 0 h 413"/>
                <a:gd name="T56" fmla="*/ 0 w 375"/>
                <a:gd name="T57" fmla="*/ 0 h 413"/>
                <a:gd name="T58" fmla="*/ 1 w 375"/>
                <a:gd name="T59" fmla="*/ 0 h 413"/>
                <a:gd name="T60" fmla="*/ 1 w 375"/>
                <a:gd name="T61" fmla="*/ 1 h 413"/>
                <a:gd name="T62" fmla="*/ 1 w 375"/>
                <a:gd name="T63" fmla="*/ 1 h 4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5"/>
                <a:gd name="T97" fmla="*/ 0 h 413"/>
                <a:gd name="T98" fmla="*/ 375 w 375"/>
                <a:gd name="T99" fmla="*/ 413 h 4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5" h="413">
                  <a:moveTo>
                    <a:pt x="375" y="207"/>
                  </a:moveTo>
                  <a:lnTo>
                    <a:pt x="374" y="227"/>
                  </a:lnTo>
                  <a:lnTo>
                    <a:pt x="371" y="248"/>
                  </a:lnTo>
                  <a:lnTo>
                    <a:pt x="366" y="268"/>
                  </a:lnTo>
                  <a:lnTo>
                    <a:pt x="360" y="287"/>
                  </a:lnTo>
                  <a:lnTo>
                    <a:pt x="352" y="304"/>
                  </a:lnTo>
                  <a:lnTo>
                    <a:pt x="343" y="322"/>
                  </a:lnTo>
                  <a:lnTo>
                    <a:pt x="332" y="338"/>
                  </a:lnTo>
                  <a:lnTo>
                    <a:pt x="320" y="352"/>
                  </a:lnTo>
                  <a:lnTo>
                    <a:pt x="306" y="365"/>
                  </a:lnTo>
                  <a:lnTo>
                    <a:pt x="292" y="377"/>
                  </a:lnTo>
                  <a:lnTo>
                    <a:pt x="277" y="388"/>
                  </a:lnTo>
                  <a:lnTo>
                    <a:pt x="261" y="396"/>
                  </a:lnTo>
                  <a:lnTo>
                    <a:pt x="243" y="403"/>
                  </a:lnTo>
                  <a:lnTo>
                    <a:pt x="225" y="408"/>
                  </a:lnTo>
                  <a:lnTo>
                    <a:pt x="207" y="411"/>
                  </a:lnTo>
                  <a:lnTo>
                    <a:pt x="187" y="413"/>
                  </a:lnTo>
                  <a:lnTo>
                    <a:pt x="169" y="411"/>
                  </a:lnTo>
                  <a:lnTo>
                    <a:pt x="149" y="408"/>
                  </a:lnTo>
                  <a:lnTo>
                    <a:pt x="132" y="403"/>
                  </a:lnTo>
                  <a:lnTo>
                    <a:pt x="115" y="396"/>
                  </a:lnTo>
                  <a:lnTo>
                    <a:pt x="99" y="388"/>
                  </a:lnTo>
                  <a:lnTo>
                    <a:pt x="82" y="377"/>
                  </a:lnTo>
                  <a:lnTo>
                    <a:pt x="68" y="365"/>
                  </a:lnTo>
                  <a:lnTo>
                    <a:pt x="55" y="352"/>
                  </a:lnTo>
                  <a:lnTo>
                    <a:pt x="44" y="338"/>
                  </a:lnTo>
                  <a:lnTo>
                    <a:pt x="33" y="322"/>
                  </a:lnTo>
                  <a:lnTo>
                    <a:pt x="23" y="304"/>
                  </a:lnTo>
                  <a:lnTo>
                    <a:pt x="15" y="287"/>
                  </a:lnTo>
                  <a:lnTo>
                    <a:pt x="9" y="268"/>
                  </a:lnTo>
                  <a:lnTo>
                    <a:pt x="5" y="248"/>
                  </a:lnTo>
                  <a:lnTo>
                    <a:pt x="1" y="227"/>
                  </a:lnTo>
                  <a:lnTo>
                    <a:pt x="0" y="207"/>
                  </a:lnTo>
                  <a:lnTo>
                    <a:pt x="1" y="185"/>
                  </a:lnTo>
                  <a:lnTo>
                    <a:pt x="5" y="165"/>
                  </a:lnTo>
                  <a:lnTo>
                    <a:pt x="9" y="145"/>
                  </a:lnTo>
                  <a:lnTo>
                    <a:pt x="15" y="126"/>
                  </a:lnTo>
                  <a:lnTo>
                    <a:pt x="23" y="108"/>
                  </a:lnTo>
                  <a:lnTo>
                    <a:pt x="33" y="92"/>
                  </a:lnTo>
                  <a:lnTo>
                    <a:pt x="44" y="75"/>
                  </a:lnTo>
                  <a:lnTo>
                    <a:pt x="55" y="61"/>
                  </a:lnTo>
                  <a:lnTo>
                    <a:pt x="68" y="48"/>
                  </a:lnTo>
                  <a:lnTo>
                    <a:pt x="82" y="36"/>
                  </a:lnTo>
                  <a:lnTo>
                    <a:pt x="99" y="25"/>
                  </a:lnTo>
                  <a:lnTo>
                    <a:pt x="115" y="17"/>
                  </a:lnTo>
                  <a:lnTo>
                    <a:pt x="132" y="10"/>
                  </a:lnTo>
                  <a:lnTo>
                    <a:pt x="149" y="5"/>
                  </a:lnTo>
                  <a:lnTo>
                    <a:pt x="169" y="1"/>
                  </a:lnTo>
                  <a:lnTo>
                    <a:pt x="187" y="0"/>
                  </a:lnTo>
                  <a:lnTo>
                    <a:pt x="207" y="1"/>
                  </a:lnTo>
                  <a:lnTo>
                    <a:pt x="225" y="5"/>
                  </a:lnTo>
                  <a:lnTo>
                    <a:pt x="243" y="10"/>
                  </a:lnTo>
                  <a:lnTo>
                    <a:pt x="261" y="17"/>
                  </a:lnTo>
                  <a:lnTo>
                    <a:pt x="277" y="25"/>
                  </a:lnTo>
                  <a:lnTo>
                    <a:pt x="292" y="36"/>
                  </a:lnTo>
                  <a:lnTo>
                    <a:pt x="306" y="48"/>
                  </a:lnTo>
                  <a:lnTo>
                    <a:pt x="320" y="61"/>
                  </a:lnTo>
                  <a:lnTo>
                    <a:pt x="332" y="75"/>
                  </a:lnTo>
                  <a:lnTo>
                    <a:pt x="343" y="92"/>
                  </a:lnTo>
                  <a:lnTo>
                    <a:pt x="352" y="108"/>
                  </a:lnTo>
                  <a:lnTo>
                    <a:pt x="360" y="126"/>
                  </a:lnTo>
                  <a:lnTo>
                    <a:pt x="366" y="145"/>
                  </a:lnTo>
                  <a:lnTo>
                    <a:pt x="371" y="165"/>
                  </a:lnTo>
                  <a:lnTo>
                    <a:pt x="374" y="185"/>
                  </a:lnTo>
                  <a:lnTo>
                    <a:pt x="375" y="207"/>
                  </a:lnTo>
                  <a:close/>
                </a:path>
              </a:pathLst>
            </a:custGeom>
            <a:solidFill>
              <a:srgbClr val="19CC00"/>
            </a:solidFill>
            <a:ln w="9525">
              <a:noFill/>
              <a:round/>
              <a:headEnd/>
              <a:tailEnd/>
            </a:ln>
          </p:spPr>
          <p:txBody>
            <a:bodyPr/>
            <a:lstStyle/>
            <a:p>
              <a:endParaRPr lang="ru-RU"/>
            </a:p>
          </p:txBody>
        </p:sp>
        <p:sp>
          <p:nvSpPr>
            <p:cNvPr id="19502" name="Freeform 267"/>
            <p:cNvSpPr>
              <a:spLocks/>
            </p:cNvSpPr>
            <p:nvPr/>
          </p:nvSpPr>
          <p:spPr bwMode="auto">
            <a:xfrm>
              <a:off x="3764" y="2868"/>
              <a:ext cx="93" cy="138"/>
            </a:xfrm>
            <a:custGeom>
              <a:avLst/>
              <a:gdLst>
                <a:gd name="T0" fmla="*/ 0 w 375"/>
                <a:gd name="T1" fmla="*/ 1 h 412"/>
                <a:gd name="T2" fmla="*/ 0 w 375"/>
                <a:gd name="T3" fmla="*/ 1 h 412"/>
                <a:gd name="T4" fmla="*/ 0 w 375"/>
                <a:gd name="T5" fmla="*/ 1 h 412"/>
                <a:gd name="T6" fmla="*/ 0 w 375"/>
                <a:gd name="T7" fmla="*/ 1 h 412"/>
                <a:gd name="T8" fmla="*/ 0 w 375"/>
                <a:gd name="T9" fmla="*/ 2 h 412"/>
                <a:gd name="T10" fmla="*/ 0 w 375"/>
                <a:gd name="T11" fmla="*/ 2 h 412"/>
                <a:gd name="T12" fmla="*/ 0 w 375"/>
                <a:gd name="T13" fmla="*/ 2 h 412"/>
                <a:gd name="T14" fmla="*/ 0 w 375"/>
                <a:gd name="T15" fmla="*/ 2 h 412"/>
                <a:gd name="T16" fmla="*/ 0 w 375"/>
                <a:gd name="T17" fmla="*/ 2 h 412"/>
                <a:gd name="T18" fmla="*/ 0 w 375"/>
                <a:gd name="T19" fmla="*/ 2 h 412"/>
                <a:gd name="T20" fmla="*/ 0 w 375"/>
                <a:gd name="T21" fmla="*/ 2 h 412"/>
                <a:gd name="T22" fmla="*/ 0 w 375"/>
                <a:gd name="T23" fmla="*/ 2 h 412"/>
                <a:gd name="T24" fmla="*/ 0 w 375"/>
                <a:gd name="T25" fmla="*/ 1 h 412"/>
                <a:gd name="T26" fmla="*/ 0 w 375"/>
                <a:gd name="T27" fmla="*/ 1 h 412"/>
                <a:gd name="T28" fmla="*/ 0 w 375"/>
                <a:gd name="T29" fmla="*/ 1 h 412"/>
                <a:gd name="T30" fmla="*/ 0 w 375"/>
                <a:gd name="T31" fmla="*/ 1 h 412"/>
                <a:gd name="T32" fmla="*/ 0 w 375"/>
                <a:gd name="T33" fmla="*/ 1 h 412"/>
                <a:gd name="T34" fmla="*/ 0 w 375"/>
                <a:gd name="T35" fmla="*/ 1 h 412"/>
                <a:gd name="T36" fmla="*/ 0 w 375"/>
                <a:gd name="T37" fmla="*/ 0 h 412"/>
                <a:gd name="T38" fmla="*/ 0 w 375"/>
                <a:gd name="T39" fmla="*/ 0 h 412"/>
                <a:gd name="T40" fmla="*/ 0 w 375"/>
                <a:gd name="T41" fmla="*/ 0 h 412"/>
                <a:gd name="T42" fmla="*/ 0 w 375"/>
                <a:gd name="T43" fmla="*/ 0 h 412"/>
                <a:gd name="T44" fmla="*/ 0 w 375"/>
                <a:gd name="T45" fmla="*/ 0 h 412"/>
                <a:gd name="T46" fmla="*/ 0 w 375"/>
                <a:gd name="T47" fmla="*/ 0 h 412"/>
                <a:gd name="T48" fmla="*/ 0 w 375"/>
                <a:gd name="T49" fmla="*/ 0 h 412"/>
                <a:gd name="T50" fmla="*/ 0 w 375"/>
                <a:gd name="T51" fmla="*/ 0 h 412"/>
                <a:gd name="T52" fmla="*/ 0 w 375"/>
                <a:gd name="T53" fmla="*/ 0 h 412"/>
                <a:gd name="T54" fmla="*/ 0 w 375"/>
                <a:gd name="T55" fmla="*/ 0 h 412"/>
                <a:gd name="T56" fmla="*/ 0 w 375"/>
                <a:gd name="T57" fmla="*/ 0 h 412"/>
                <a:gd name="T58" fmla="*/ 0 w 375"/>
                <a:gd name="T59" fmla="*/ 0 h 412"/>
                <a:gd name="T60" fmla="*/ 0 w 375"/>
                <a:gd name="T61" fmla="*/ 1 h 412"/>
                <a:gd name="T62" fmla="*/ 0 w 375"/>
                <a:gd name="T63" fmla="*/ 1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5"/>
                <a:gd name="T97" fmla="*/ 0 h 412"/>
                <a:gd name="T98" fmla="*/ 375 w 375"/>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5" h="412">
                  <a:moveTo>
                    <a:pt x="375" y="206"/>
                  </a:moveTo>
                  <a:lnTo>
                    <a:pt x="374" y="227"/>
                  </a:lnTo>
                  <a:lnTo>
                    <a:pt x="371" y="247"/>
                  </a:lnTo>
                  <a:lnTo>
                    <a:pt x="366" y="268"/>
                  </a:lnTo>
                  <a:lnTo>
                    <a:pt x="360" y="287"/>
                  </a:lnTo>
                  <a:lnTo>
                    <a:pt x="352" y="305"/>
                  </a:lnTo>
                  <a:lnTo>
                    <a:pt x="343" y="321"/>
                  </a:lnTo>
                  <a:lnTo>
                    <a:pt x="332" y="337"/>
                  </a:lnTo>
                  <a:lnTo>
                    <a:pt x="320" y="352"/>
                  </a:lnTo>
                  <a:lnTo>
                    <a:pt x="307" y="365"/>
                  </a:lnTo>
                  <a:lnTo>
                    <a:pt x="293" y="377"/>
                  </a:lnTo>
                  <a:lnTo>
                    <a:pt x="277" y="387"/>
                  </a:lnTo>
                  <a:lnTo>
                    <a:pt x="260" y="396"/>
                  </a:lnTo>
                  <a:lnTo>
                    <a:pt x="243" y="403"/>
                  </a:lnTo>
                  <a:lnTo>
                    <a:pt x="226" y="408"/>
                  </a:lnTo>
                  <a:lnTo>
                    <a:pt x="206" y="410"/>
                  </a:lnTo>
                  <a:lnTo>
                    <a:pt x="188" y="412"/>
                  </a:lnTo>
                  <a:lnTo>
                    <a:pt x="169" y="410"/>
                  </a:lnTo>
                  <a:lnTo>
                    <a:pt x="150" y="408"/>
                  </a:lnTo>
                  <a:lnTo>
                    <a:pt x="132" y="403"/>
                  </a:lnTo>
                  <a:lnTo>
                    <a:pt x="115" y="396"/>
                  </a:lnTo>
                  <a:lnTo>
                    <a:pt x="98" y="387"/>
                  </a:lnTo>
                  <a:lnTo>
                    <a:pt x="83" y="377"/>
                  </a:lnTo>
                  <a:lnTo>
                    <a:pt x="68" y="365"/>
                  </a:lnTo>
                  <a:lnTo>
                    <a:pt x="55" y="352"/>
                  </a:lnTo>
                  <a:lnTo>
                    <a:pt x="43" y="337"/>
                  </a:lnTo>
                  <a:lnTo>
                    <a:pt x="33" y="321"/>
                  </a:lnTo>
                  <a:lnTo>
                    <a:pt x="23" y="305"/>
                  </a:lnTo>
                  <a:lnTo>
                    <a:pt x="15" y="287"/>
                  </a:lnTo>
                  <a:lnTo>
                    <a:pt x="9" y="268"/>
                  </a:lnTo>
                  <a:lnTo>
                    <a:pt x="5" y="247"/>
                  </a:lnTo>
                  <a:lnTo>
                    <a:pt x="1" y="227"/>
                  </a:lnTo>
                  <a:lnTo>
                    <a:pt x="0" y="206"/>
                  </a:lnTo>
                  <a:lnTo>
                    <a:pt x="1" y="184"/>
                  </a:lnTo>
                  <a:lnTo>
                    <a:pt x="5" y="164"/>
                  </a:lnTo>
                  <a:lnTo>
                    <a:pt x="9" y="145"/>
                  </a:lnTo>
                  <a:lnTo>
                    <a:pt x="15" y="126"/>
                  </a:lnTo>
                  <a:lnTo>
                    <a:pt x="23" y="108"/>
                  </a:lnTo>
                  <a:lnTo>
                    <a:pt x="33" y="91"/>
                  </a:lnTo>
                  <a:lnTo>
                    <a:pt x="43" y="75"/>
                  </a:lnTo>
                  <a:lnTo>
                    <a:pt x="55" y="61"/>
                  </a:lnTo>
                  <a:lnTo>
                    <a:pt x="68" y="48"/>
                  </a:lnTo>
                  <a:lnTo>
                    <a:pt x="83" y="36"/>
                  </a:lnTo>
                  <a:lnTo>
                    <a:pt x="98" y="25"/>
                  </a:lnTo>
                  <a:lnTo>
                    <a:pt x="115" y="17"/>
                  </a:lnTo>
                  <a:lnTo>
                    <a:pt x="132" y="10"/>
                  </a:lnTo>
                  <a:lnTo>
                    <a:pt x="150" y="4"/>
                  </a:lnTo>
                  <a:lnTo>
                    <a:pt x="169" y="1"/>
                  </a:lnTo>
                  <a:lnTo>
                    <a:pt x="188" y="0"/>
                  </a:lnTo>
                  <a:lnTo>
                    <a:pt x="206" y="1"/>
                  </a:lnTo>
                  <a:lnTo>
                    <a:pt x="226" y="4"/>
                  </a:lnTo>
                  <a:lnTo>
                    <a:pt x="243" y="10"/>
                  </a:lnTo>
                  <a:lnTo>
                    <a:pt x="260" y="17"/>
                  </a:lnTo>
                  <a:lnTo>
                    <a:pt x="277" y="25"/>
                  </a:lnTo>
                  <a:lnTo>
                    <a:pt x="293" y="36"/>
                  </a:lnTo>
                  <a:lnTo>
                    <a:pt x="307" y="48"/>
                  </a:lnTo>
                  <a:lnTo>
                    <a:pt x="320" y="61"/>
                  </a:lnTo>
                  <a:lnTo>
                    <a:pt x="332" y="75"/>
                  </a:lnTo>
                  <a:lnTo>
                    <a:pt x="343" y="91"/>
                  </a:lnTo>
                  <a:lnTo>
                    <a:pt x="352" y="108"/>
                  </a:lnTo>
                  <a:lnTo>
                    <a:pt x="360" y="126"/>
                  </a:lnTo>
                  <a:lnTo>
                    <a:pt x="366" y="145"/>
                  </a:lnTo>
                  <a:lnTo>
                    <a:pt x="371" y="164"/>
                  </a:lnTo>
                  <a:lnTo>
                    <a:pt x="374" y="184"/>
                  </a:lnTo>
                  <a:lnTo>
                    <a:pt x="375" y="206"/>
                  </a:lnTo>
                  <a:close/>
                </a:path>
              </a:pathLst>
            </a:custGeom>
            <a:solidFill>
              <a:srgbClr val="19CC00"/>
            </a:solidFill>
            <a:ln w="9525">
              <a:noFill/>
              <a:round/>
              <a:headEnd/>
              <a:tailEnd/>
            </a:ln>
          </p:spPr>
          <p:txBody>
            <a:bodyPr/>
            <a:lstStyle/>
            <a:p>
              <a:endParaRPr lang="ru-RU"/>
            </a:p>
          </p:txBody>
        </p:sp>
        <p:sp>
          <p:nvSpPr>
            <p:cNvPr id="19503" name="Freeform 268"/>
            <p:cNvSpPr>
              <a:spLocks/>
            </p:cNvSpPr>
            <p:nvPr/>
          </p:nvSpPr>
          <p:spPr bwMode="auto">
            <a:xfrm>
              <a:off x="3049" y="2702"/>
              <a:ext cx="94" cy="137"/>
            </a:xfrm>
            <a:custGeom>
              <a:avLst/>
              <a:gdLst>
                <a:gd name="T0" fmla="*/ 1 w 375"/>
                <a:gd name="T1" fmla="*/ 1 h 411"/>
                <a:gd name="T2" fmla="*/ 1 w 375"/>
                <a:gd name="T3" fmla="*/ 1 h 411"/>
                <a:gd name="T4" fmla="*/ 1 w 375"/>
                <a:gd name="T5" fmla="*/ 1 h 411"/>
                <a:gd name="T6" fmla="*/ 0 w 375"/>
                <a:gd name="T7" fmla="*/ 1 h 411"/>
                <a:gd name="T8" fmla="*/ 0 w 375"/>
                <a:gd name="T9" fmla="*/ 2 h 411"/>
                <a:gd name="T10" fmla="*/ 0 w 375"/>
                <a:gd name="T11" fmla="*/ 2 h 411"/>
                <a:gd name="T12" fmla="*/ 0 w 375"/>
                <a:gd name="T13" fmla="*/ 2 h 411"/>
                <a:gd name="T14" fmla="*/ 0 w 375"/>
                <a:gd name="T15" fmla="*/ 2 h 411"/>
                <a:gd name="T16" fmla="*/ 0 w 375"/>
                <a:gd name="T17" fmla="*/ 2 h 411"/>
                <a:gd name="T18" fmla="*/ 0 w 375"/>
                <a:gd name="T19" fmla="*/ 2 h 411"/>
                <a:gd name="T20" fmla="*/ 0 w 375"/>
                <a:gd name="T21" fmla="*/ 2 h 411"/>
                <a:gd name="T22" fmla="*/ 0 w 375"/>
                <a:gd name="T23" fmla="*/ 2 h 411"/>
                <a:gd name="T24" fmla="*/ 0 w 375"/>
                <a:gd name="T25" fmla="*/ 1 h 411"/>
                <a:gd name="T26" fmla="*/ 0 w 375"/>
                <a:gd name="T27" fmla="*/ 1 h 411"/>
                <a:gd name="T28" fmla="*/ 0 w 375"/>
                <a:gd name="T29" fmla="*/ 1 h 411"/>
                <a:gd name="T30" fmla="*/ 0 w 375"/>
                <a:gd name="T31" fmla="*/ 1 h 411"/>
                <a:gd name="T32" fmla="*/ 0 w 375"/>
                <a:gd name="T33" fmla="*/ 1 h 411"/>
                <a:gd name="T34" fmla="*/ 0 w 375"/>
                <a:gd name="T35" fmla="*/ 1 h 411"/>
                <a:gd name="T36" fmla="*/ 0 w 375"/>
                <a:gd name="T37" fmla="*/ 0 h 411"/>
                <a:gd name="T38" fmla="*/ 0 w 375"/>
                <a:gd name="T39" fmla="*/ 0 h 411"/>
                <a:gd name="T40" fmla="*/ 0 w 375"/>
                <a:gd name="T41" fmla="*/ 0 h 411"/>
                <a:gd name="T42" fmla="*/ 0 w 375"/>
                <a:gd name="T43" fmla="*/ 0 h 411"/>
                <a:gd name="T44" fmla="*/ 0 w 375"/>
                <a:gd name="T45" fmla="*/ 0 h 411"/>
                <a:gd name="T46" fmla="*/ 0 w 375"/>
                <a:gd name="T47" fmla="*/ 0 h 411"/>
                <a:gd name="T48" fmla="*/ 0 w 375"/>
                <a:gd name="T49" fmla="*/ 0 h 411"/>
                <a:gd name="T50" fmla="*/ 0 w 375"/>
                <a:gd name="T51" fmla="*/ 0 h 411"/>
                <a:gd name="T52" fmla="*/ 0 w 375"/>
                <a:gd name="T53" fmla="*/ 0 h 411"/>
                <a:gd name="T54" fmla="*/ 0 w 375"/>
                <a:gd name="T55" fmla="*/ 0 h 411"/>
                <a:gd name="T56" fmla="*/ 0 w 375"/>
                <a:gd name="T57" fmla="*/ 0 h 411"/>
                <a:gd name="T58" fmla="*/ 1 w 375"/>
                <a:gd name="T59" fmla="*/ 0 h 411"/>
                <a:gd name="T60" fmla="*/ 1 w 375"/>
                <a:gd name="T61" fmla="*/ 1 h 411"/>
                <a:gd name="T62" fmla="*/ 1 w 375"/>
                <a:gd name="T63" fmla="*/ 1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5"/>
                <a:gd name="T97" fmla="*/ 0 h 411"/>
                <a:gd name="T98" fmla="*/ 375 w 375"/>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5" h="411">
                  <a:moveTo>
                    <a:pt x="375" y="206"/>
                  </a:moveTo>
                  <a:lnTo>
                    <a:pt x="374" y="227"/>
                  </a:lnTo>
                  <a:lnTo>
                    <a:pt x="371" y="247"/>
                  </a:lnTo>
                  <a:lnTo>
                    <a:pt x="367" y="267"/>
                  </a:lnTo>
                  <a:lnTo>
                    <a:pt x="360" y="285"/>
                  </a:lnTo>
                  <a:lnTo>
                    <a:pt x="353" y="304"/>
                  </a:lnTo>
                  <a:lnTo>
                    <a:pt x="343" y="321"/>
                  </a:lnTo>
                  <a:lnTo>
                    <a:pt x="332" y="336"/>
                  </a:lnTo>
                  <a:lnTo>
                    <a:pt x="320" y="351"/>
                  </a:lnTo>
                  <a:lnTo>
                    <a:pt x="307" y="365"/>
                  </a:lnTo>
                  <a:lnTo>
                    <a:pt x="292" y="377"/>
                  </a:lnTo>
                  <a:lnTo>
                    <a:pt x="277" y="386"/>
                  </a:lnTo>
                  <a:lnTo>
                    <a:pt x="261" y="396"/>
                  </a:lnTo>
                  <a:lnTo>
                    <a:pt x="243" y="402"/>
                  </a:lnTo>
                  <a:lnTo>
                    <a:pt x="226" y="408"/>
                  </a:lnTo>
                  <a:lnTo>
                    <a:pt x="207" y="410"/>
                  </a:lnTo>
                  <a:lnTo>
                    <a:pt x="188" y="411"/>
                  </a:lnTo>
                  <a:lnTo>
                    <a:pt x="169" y="410"/>
                  </a:lnTo>
                  <a:lnTo>
                    <a:pt x="151" y="408"/>
                  </a:lnTo>
                  <a:lnTo>
                    <a:pt x="132" y="402"/>
                  </a:lnTo>
                  <a:lnTo>
                    <a:pt x="115" y="396"/>
                  </a:lnTo>
                  <a:lnTo>
                    <a:pt x="99" y="386"/>
                  </a:lnTo>
                  <a:lnTo>
                    <a:pt x="84" y="377"/>
                  </a:lnTo>
                  <a:lnTo>
                    <a:pt x="68" y="365"/>
                  </a:lnTo>
                  <a:lnTo>
                    <a:pt x="56" y="351"/>
                  </a:lnTo>
                  <a:lnTo>
                    <a:pt x="44" y="336"/>
                  </a:lnTo>
                  <a:lnTo>
                    <a:pt x="33" y="321"/>
                  </a:lnTo>
                  <a:lnTo>
                    <a:pt x="23" y="304"/>
                  </a:lnTo>
                  <a:lnTo>
                    <a:pt x="16" y="285"/>
                  </a:lnTo>
                  <a:lnTo>
                    <a:pt x="9" y="267"/>
                  </a:lnTo>
                  <a:lnTo>
                    <a:pt x="5" y="247"/>
                  </a:lnTo>
                  <a:lnTo>
                    <a:pt x="2" y="227"/>
                  </a:lnTo>
                  <a:lnTo>
                    <a:pt x="0" y="206"/>
                  </a:lnTo>
                  <a:lnTo>
                    <a:pt x="2" y="184"/>
                  </a:lnTo>
                  <a:lnTo>
                    <a:pt x="5" y="164"/>
                  </a:lnTo>
                  <a:lnTo>
                    <a:pt x="9" y="144"/>
                  </a:lnTo>
                  <a:lnTo>
                    <a:pt x="16" y="126"/>
                  </a:lnTo>
                  <a:lnTo>
                    <a:pt x="23" y="107"/>
                  </a:lnTo>
                  <a:lnTo>
                    <a:pt x="33" y="90"/>
                  </a:lnTo>
                  <a:lnTo>
                    <a:pt x="44" y="75"/>
                  </a:lnTo>
                  <a:lnTo>
                    <a:pt x="56" y="59"/>
                  </a:lnTo>
                  <a:lnTo>
                    <a:pt x="68" y="46"/>
                  </a:lnTo>
                  <a:lnTo>
                    <a:pt x="84" y="34"/>
                  </a:lnTo>
                  <a:lnTo>
                    <a:pt x="99" y="25"/>
                  </a:lnTo>
                  <a:lnTo>
                    <a:pt x="115" y="15"/>
                  </a:lnTo>
                  <a:lnTo>
                    <a:pt x="132" y="8"/>
                  </a:lnTo>
                  <a:lnTo>
                    <a:pt x="151" y="4"/>
                  </a:lnTo>
                  <a:lnTo>
                    <a:pt x="169" y="1"/>
                  </a:lnTo>
                  <a:lnTo>
                    <a:pt x="188" y="0"/>
                  </a:lnTo>
                  <a:lnTo>
                    <a:pt x="207" y="1"/>
                  </a:lnTo>
                  <a:lnTo>
                    <a:pt x="226" y="4"/>
                  </a:lnTo>
                  <a:lnTo>
                    <a:pt x="243" y="8"/>
                  </a:lnTo>
                  <a:lnTo>
                    <a:pt x="261" y="15"/>
                  </a:lnTo>
                  <a:lnTo>
                    <a:pt x="277" y="25"/>
                  </a:lnTo>
                  <a:lnTo>
                    <a:pt x="292" y="34"/>
                  </a:lnTo>
                  <a:lnTo>
                    <a:pt x="307" y="46"/>
                  </a:lnTo>
                  <a:lnTo>
                    <a:pt x="320" y="59"/>
                  </a:lnTo>
                  <a:lnTo>
                    <a:pt x="332" y="75"/>
                  </a:lnTo>
                  <a:lnTo>
                    <a:pt x="343" y="90"/>
                  </a:lnTo>
                  <a:lnTo>
                    <a:pt x="353" y="107"/>
                  </a:lnTo>
                  <a:lnTo>
                    <a:pt x="360" y="126"/>
                  </a:lnTo>
                  <a:lnTo>
                    <a:pt x="367" y="144"/>
                  </a:lnTo>
                  <a:lnTo>
                    <a:pt x="371" y="164"/>
                  </a:lnTo>
                  <a:lnTo>
                    <a:pt x="374" y="184"/>
                  </a:lnTo>
                  <a:lnTo>
                    <a:pt x="375" y="206"/>
                  </a:lnTo>
                  <a:close/>
                </a:path>
              </a:pathLst>
            </a:custGeom>
            <a:solidFill>
              <a:srgbClr val="19CC00"/>
            </a:solidFill>
            <a:ln w="9525">
              <a:noFill/>
              <a:round/>
              <a:headEnd/>
              <a:tailEnd/>
            </a:ln>
          </p:spPr>
          <p:txBody>
            <a:bodyPr/>
            <a:lstStyle/>
            <a:p>
              <a:endParaRPr lang="ru-RU"/>
            </a:p>
          </p:txBody>
        </p:sp>
        <p:sp>
          <p:nvSpPr>
            <p:cNvPr id="19504" name="Freeform 269"/>
            <p:cNvSpPr>
              <a:spLocks/>
            </p:cNvSpPr>
            <p:nvPr/>
          </p:nvSpPr>
          <p:spPr bwMode="auto">
            <a:xfrm>
              <a:off x="2828" y="3210"/>
              <a:ext cx="93" cy="137"/>
            </a:xfrm>
            <a:custGeom>
              <a:avLst/>
              <a:gdLst>
                <a:gd name="T0" fmla="*/ 0 w 374"/>
                <a:gd name="T1" fmla="*/ 1 h 412"/>
                <a:gd name="T2" fmla="*/ 0 w 374"/>
                <a:gd name="T3" fmla="*/ 1 h 412"/>
                <a:gd name="T4" fmla="*/ 0 w 374"/>
                <a:gd name="T5" fmla="*/ 1 h 412"/>
                <a:gd name="T6" fmla="*/ 0 w 374"/>
                <a:gd name="T7" fmla="*/ 1 h 412"/>
                <a:gd name="T8" fmla="*/ 0 w 374"/>
                <a:gd name="T9" fmla="*/ 1 h 412"/>
                <a:gd name="T10" fmla="*/ 0 w 374"/>
                <a:gd name="T11" fmla="*/ 2 h 412"/>
                <a:gd name="T12" fmla="*/ 0 w 374"/>
                <a:gd name="T13" fmla="*/ 2 h 412"/>
                <a:gd name="T14" fmla="*/ 0 w 374"/>
                <a:gd name="T15" fmla="*/ 2 h 412"/>
                <a:gd name="T16" fmla="*/ 0 w 374"/>
                <a:gd name="T17" fmla="*/ 2 h 412"/>
                <a:gd name="T18" fmla="*/ 0 w 374"/>
                <a:gd name="T19" fmla="*/ 2 h 412"/>
                <a:gd name="T20" fmla="*/ 0 w 374"/>
                <a:gd name="T21" fmla="*/ 2 h 412"/>
                <a:gd name="T22" fmla="*/ 0 w 374"/>
                <a:gd name="T23" fmla="*/ 1 h 412"/>
                <a:gd name="T24" fmla="*/ 0 w 374"/>
                <a:gd name="T25" fmla="*/ 1 h 412"/>
                <a:gd name="T26" fmla="*/ 0 w 374"/>
                <a:gd name="T27" fmla="*/ 1 h 412"/>
                <a:gd name="T28" fmla="*/ 0 w 374"/>
                <a:gd name="T29" fmla="*/ 1 h 412"/>
                <a:gd name="T30" fmla="*/ 0 w 374"/>
                <a:gd name="T31" fmla="*/ 1 h 412"/>
                <a:gd name="T32" fmla="*/ 0 w 374"/>
                <a:gd name="T33" fmla="*/ 1 h 412"/>
                <a:gd name="T34" fmla="*/ 0 w 374"/>
                <a:gd name="T35" fmla="*/ 1 h 412"/>
                <a:gd name="T36" fmla="*/ 0 w 374"/>
                <a:gd name="T37" fmla="*/ 0 h 412"/>
                <a:gd name="T38" fmla="*/ 0 w 374"/>
                <a:gd name="T39" fmla="*/ 0 h 412"/>
                <a:gd name="T40" fmla="*/ 0 w 374"/>
                <a:gd name="T41" fmla="*/ 0 h 412"/>
                <a:gd name="T42" fmla="*/ 0 w 374"/>
                <a:gd name="T43" fmla="*/ 0 h 412"/>
                <a:gd name="T44" fmla="*/ 0 w 374"/>
                <a:gd name="T45" fmla="*/ 0 h 412"/>
                <a:gd name="T46" fmla="*/ 0 w 374"/>
                <a:gd name="T47" fmla="*/ 0 h 412"/>
                <a:gd name="T48" fmla="*/ 0 w 374"/>
                <a:gd name="T49" fmla="*/ 0 h 412"/>
                <a:gd name="T50" fmla="*/ 0 w 374"/>
                <a:gd name="T51" fmla="*/ 0 h 412"/>
                <a:gd name="T52" fmla="*/ 0 w 374"/>
                <a:gd name="T53" fmla="*/ 0 h 412"/>
                <a:gd name="T54" fmla="*/ 0 w 374"/>
                <a:gd name="T55" fmla="*/ 0 h 412"/>
                <a:gd name="T56" fmla="*/ 0 w 374"/>
                <a:gd name="T57" fmla="*/ 0 h 412"/>
                <a:gd name="T58" fmla="*/ 0 w 374"/>
                <a:gd name="T59" fmla="*/ 0 h 412"/>
                <a:gd name="T60" fmla="*/ 0 w 374"/>
                <a:gd name="T61" fmla="*/ 1 h 412"/>
                <a:gd name="T62" fmla="*/ 0 w 374"/>
                <a:gd name="T63" fmla="*/ 1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412"/>
                <a:gd name="T98" fmla="*/ 374 w 374"/>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412">
                  <a:moveTo>
                    <a:pt x="374" y="205"/>
                  </a:moveTo>
                  <a:lnTo>
                    <a:pt x="373" y="227"/>
                  </a:lnTo>
                  <a:lnTo>
                    <a:pt x="370" y="247"/>
                  </a:lnTo>
                  <a:lnTo>
                    <a:pt x="366" y="267"/>
                  </a:lnTo>
                  <a:lnTo>
                    <a:pt x="360" y="286"/>
                  </a:lnTo>
                  <a:lnTo>
                    <a:pt x="351" y="304"/>
                  </a:lnTo>
                  <a:lnTo>
                    <a:pt x="342" y="321"/>
                  </a:lnTo>
                  <a:lnTo>
                    <a:pt x="331" y="337"/>
                  </a:lnTo>
                  <a:lnTo>
                    <a:pt x="320" y="351"/>
                  </a:lnTo>
                  <a:lnTo>
                    <a:pt x="306" y="365"/>
                  </a:lnTo>
                  <a:lnTo>
                    <a:pt x="292" y="376"/>
                  </a:lnTo>
                  <a:lnTo>
                    <a:pt x="276" y="387"/>
                  </a:lnTo>
                  <a:lnTo>
                    <a:pt x="260" y="395"/>
                  </a:lnTo>
                  <a:lnTo>
                    <a:pt x="243" y="403"/>
                  </a:lnTo>
                  <a:lnTo>
                    <a:pt x="225" y="407"/>
                  </a:lnTo>
                  <a:lnTo>
                    <a:pt x="206" y="411"/>
                  </a:lnTo>
                  <a:lnTo>
                    <a:pt x="187" y="412"/>
                  </a:lnTo>
                  <a:lnTo>
                    <a:pt x="167" y="411"/>
                  </a:lnTo>
                  <a:lnTo>
                    <a:pt x="149" y="407"/>
                  </a:lnTo>
                  <a:lnTo>
                    <a:pt x="132" y="403"/>
                  </a:lnTo>
                  <a:lnTo>
                    <a:pt x="114" y="395"/>
                  </a:lnTo>
                  <a:lnTo>
                    <a:pt x="98" y="387"/>
                  </a:lnTo>
                  <a:lnTo>
                    <a:pt x="82" y="376"/>
                  </a:lnTo>
                  <a:lnTo>
                    <a:pt x="68" y="365"/>
                  </a:lnTo>
                  <a:lnTo>
                    <a:pt x="55" y="351"/>
                  </a:lnTo>
                  <a:lnTo>
                    <a:pt x="42" y="337"/>
                  </a:lnTo>
                  <a:lnTo>
                    <a:pt x="31" y="321"/>
                  </a:lnTo>
                  <a:lnTo>
                    <a:pt x="23" y="304"/>
                  </a:lnTo>
                  <a:lnTo>
                    <a:pt x="15" y="286"/>
                  </a:lnTo>
                  <a:lnTo>
                    <a:pt x="9" y="267"/>
                  </a:lnTo>
                  <a:lnTo>
                    <a:pt x="3" y="247"/>
                  </a:lnTo>
                  <a:lnTo>
                    <a:pt x="1" y="227"/>
                  </a:lnTo>
                  <a:lnTo>
                    <a:pt x="0" y="205"/>
                  </a:lnTo>
                  <a:lnTo>
                    <a:pt x="1" y="185"/>
                  </a:lnTo>
                  <a:lnTo>
                    <a:pt x="3" y="165"/>
                  </a:lnTo>
                  <a:lnTo>
                    <a:pt x="9" y="145"/>
                  </a:lnTo>
                  <a:lnTo>
                    <a:pt x="15" y="126"/>
                  </a:lnTo>
                  <a:lnTo>
                    <a:pt x="23" y="108"/>
                  </a:lnTo>
                  <a:lnTo>
                    <a:pt x="31" y="91"/>
                  </a:lnTo>
                  <a:lnTo>
                    <a:pt x="42" y="75"/>
                  </a:lnTo>
                  <a:lnTo>
                    <a:pt x="55" y="60"/>
                  </a:lnTo>
                  <a:lnTo>
                    <a:pt x="68" y="47"/>
                  </a:lnTo>
                  <a:lnTo>
                    <a:pt x="82" y="35"/>
                  </a:lnTo>
                  <a:lnTo>
                    <a:pt x="98" y="25"/>
                  </a:lnTo>
                  <a:lnTo>
                    <a:pt x="114" y="16"/>
                  </a:lnTo>
                  <a:lnTo>
                    <a:pt x="132" y="9"/>
                  </a:lnTo>
                  <a:lnTo>
                    <a:pt x="149" y="4"/>
                  </a:lnTo>
                  <a:lnTo>
                    <a:pt x="167" y="1"/>
                  </a:lnTo>
                  <a:lnTo>
                    <a:pt x="187" y="0"/>
                  </a:lnTo>
                  <a:lnTo>
                    <a:pt x="206" y="1"/>
                  </a:lnTo>
                  <a:lnTo>
                    <a:pt x="225" y="4"/>
                  </a:lnTo>
                  <a:lnTo>
                    <a:pt x="243" y="9"/>
                  </a:lnTo>
                  <a:lnTo>
                    <a:pt x="260" y="16"/>
                  </a:lnTo>
                  <a:lnTo>
                    <a:pt x="276" y="25"/>
                  </a:lnTo>
                  <a:lnTo>
                    <a:pt x="292" y="35"/>
                  </a:lnTo>
                  <a:lnTo>
                    <a:pt x="306" y="47"/>
                  </a:lnTo>
                  <a:lnTo>
                    <a:pt x="320" y="60"/>
                  </a:lnTo>
                  <a:lnTo>
                    <a:pt x="331" y="75"/>
                  </a:lnTo>
                  <a:lnTo>
                    <a:pt x="342" y="91"/>
                  </a:lnTo>
                  <a:lnTo>
                    <a:pt x="351" y="108"/>
                  </a:lnTo>
                  <a:lnTo>
                    <a:pt x="360" y="126"/>
                  </a:lnTo>
                  <a:lnTo>
                    <a:pt x="366" y="145"/>
                  </a:lnTo>
                  <a:lnTo>
                    <a:pt x="370" y="165"/>
                  </a:lnTo>
                  <a:lnTo>
                    <a:pt x="373" y="185"/>
                  </a:lnTo>
                  <a:lnTo>
                    <a:pt x="374" y="205"/>
                  </a:lnTo>
                  <a:close/>
                </a:path>
              </a:pathLst>
            </a:custGeom>
            <a:solidFill>
              <a:srgbClr val="19CC00"/>
            </a:solidFill>
            <a:ln w="9525">
              <a:noFill/>
              <a:round/>
              <a:headEnd/>
              <a:tailEnd/>
            </a:ln>
          </p:spPr>
          <p:txBody>
            <a:bodyPr/>
            <a:lstStyle/>
            <a:p>
              <a:endParaRPr lang="ru-RU"/>
            </a:p>
          </p:txBody>
        </p:sp>
        <p:sp>
          <p:nvSpPr>
            <p:cNvPr id="19505" name="Freeform 270"/>
            <p:cNvSpPr>
              <a:spLocks/>
            </p:cNvSpPr>
            <p:nvPr/>
          </p:nvSpPr>
          <p:spPr bwMode="auto">
            <a:xfrm>
              <a:off x="2958" y="3676"/>
              <a:ext cx="94" cy="137"/>
            </a:xfrm>
            <a:custGeom>
              <a:avLst/>
              <a:gdLst>
                <a:gd name="T0" fmla="*/ 1 w 374"/>
                <a:gd name="T1" fmla="*/ 1 h 411"/>
                <a:gd name="T2" fmla="*/ 1 w 374"/>
                <a:gd name="T3" fmla="*/ 1 h 411"/>
                <a:gd name="T4" fmla="*/ 1 w 374"/>
                <a:gd name="T5" fmla="*/ 1 h 411"/>
                <a:gd name="T6" fmla="*/ 0 w 374"/>
                <a:gd name="T7" fmla="*/ 1 h 411"/>
                <a:gd name="T8" fmla="*/ 0 w 374"/>
                <a:gd name="T9" fmla="*/ 2 h 411"/>
                <a:gd name="T10" fmla="*/ 0 w 374"/>
                <a:gd name="T11" fmla="*/ 2 h 411"/>
                <a:gd name="T12" fmla="*/ 0 w 374"/>
                <a:gd name="T13" fmla="*/ 2 h 411"/>
                <a:gd name="T14" fmla="*/ 0 w 374"/>
                <a:gd name="T15" fmla="*/ 2 h 411"/>
                <a:gd name="T16" fmla="*/ 0 w 374"/>
                <a:gd name="T17" fmla="*/ 2 h 411"/>
                <a:gd name="T18" fmla="*/ 0 w 374"/>
                <a:gd name="T19" fmla="*/ 2 h 411"/>
                <a:gd name="T20" fmla="*/ 0 w 374"/>
                <a:gd name="T21" fmla="*/ 2 h 411"/>
                <a:gd name="T22" fmla="*/ 0 w 374"/>
                <a:gd name="T23" fmla="*/ 2 h 411"/>
                <a:gd name="T24" fmla="*/ 0 w 374"/>
                <a:gd name="T25" fmla="*/ 1 h 411"/>
                <a:gd name="T26" fmla="*/ 0 w 374"/>
                <a:gd name="T27" fmla="*/ 1 h 411"/>
                <a:gd name="T28" fmla="*/ 0 w 374"/>
                <a:gd name="T29" fmla="*/ 1 h 411"/>
                <a:gd name="T30" fmla="*/ 0 w 374"/>
                <a:gd name="T31" fmla="*/ 1 h 411"/>
                <a:gd name="T32" fmla="*/ 0 w 374"/>
                <a:gd name="T33" fmla="*/ 1 h 411"/>
                <a:gd name="T34" fmla="*/ 0 w 374"/>
                <a:gd name="T35" fmla="*/ 1 h 411"/>
                <a:gd name="T36" fmla="*/ 0 w 374"/>
                <a:gd name="T37" fmla="*/ 0 h 411"/>
                <a:gd name="T38" fmla="*/ 0 w 374"/>
                <a:gd name="T39" fmla="*/ 0 h 411"/>
                <a:gd name="T40" fmla="*/ 0 w 374"/>
                <a:gd name="T41" fmla="*/ 0 h 411"/>
                <a:gd name="T42" fmla="*/ 0 w 374"/>
                <a:gd name="T43" fmla="*/ 0 h 411"/>
                <a:gd name="T44" fmla="*/ 0 w 374"/>
                <a:gd name="T45" fmla="*/ 0 h 411"/>
                <a:gd name="T46" fmla="*/ 0 w 374"/>
                <a:gd name="T47" fmla="*/ 0 h 411"/>
                <a:gd name="T48" fmla="*/ 0 w 374"/>
                <a:gd name="T49" fmla="*/ 0 h 411"/>
                <a:gd name="T50" fmla="*/ 0 w 374"/>
                <a:gd name="T51" fmla="*/ 0 h 411"/>
                <a:gd name="T52" fmla="*/ 0 w 374"/>
                <a:gd name="T53" fmla="*/ 0 h 411"/>
                <a:gd name="T54" fmla="*/ 0 w 374"/>
                <a:gd name="T55" fmla="*/ 0 h 411"/>
                <a:gd name="T56" fmla="*/ 0 w 374"/>
                <a:gd name="T57" fmla="*/ 0 h 411"/>
                <a:gd name="T58" fmla="*/ 1 w 374"/>
                <a:gd name="T59" fmla="*/ 0 h 411"/>
                <a:gd name="T60" fmla="*/ 1 w 374"/>
                <a:gd name="T61" fmla="*/ 1 h 411"/>
                <a:gd name="T62" fmla="*/ 1 w 374"/>
                <a:gd name="T63" fmla="*/ 1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411"/>
                <a:gd name="T98" fmla="*/ 374 w 374"/>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411">
                  <a:moveTo>
                    <a:pt x="374" y="205"/>
                  </a:moveTo>
                  <a:lnTo>
                    <a:pt x="373" y="227"/>
                  </a:lnTo>
                  <a:lnTo>
                    <a:pt x="370" y="247"/>
                  </a:lnTo>
                  <a:lnTo>
                    <a:pt x="366" y="267"/>
                  </a:lnTo>
                  <a:lnTo>
                    <a:pt x="359" y="286"/>
                  </a:lnTo>
                  <a:lnTo>
                    <a:pt x="352" y="304"/>
                  </a:lnTo>
                  <a:lnTo>
                    <a:pt x="342" y="321"/>
                  </a:lnTo>
                  <a:lnTo>
                    <a:pt x="331" y="336"/>
                  </a:lnTo>
                  <a:lnTo>
                    <a:pt x="319" y="351"/>
                  </a:lnTo>
                  <a:lnTo>
                    <a:pt x="306" y="365"/>
                  </a:lnTo>
                  <a:lnTo>
                    <a:pt x="291" y="376"/>
                  </a:lnTo>
                  <a:lnTo>
                    <a:pt x="276" y="386"/>
                  </a:lnTo>
                  <a:lnTo>
                    <a:pt x="260" y="395"/>
                  </a:lnTo>
                  <a:lnTo>
                    <a:pt x="243" y="403"/>
                  </a:lnTo>
                  <a:lnTo>
                    <a:pt x="224" y="407"/>
                  </a:lnTo>
                  <a:lnTo>
                    <a:pt x="206" y="410"/>
                  </a:lnTo>
                  <a:lnTo>
                    <a:pt x="186" y="411"/>
                  </a:lnTo>
                  <a:lnTo>
                    <a:pt x="168" y="410"/>
                  </a:lnTo>
                  <a:lnTo>
                    <a:pt x="149" y="407"/>
                  </a:lnTo>
                  <a:lnTo>
                    <a:pt x="131" y="403"/>
                  </a:lnTo>
                  <a:lnTo>
                    <a:pt x="114" y="395"/>
                  </a:lnTo>
                  <a:lnTo>
                    <a:pt x="98" y="386"/>
                  </a:lnTo>
                  <a:lnTo>
                    <a:pt x="82" y="376"/>
                  </a:lnTo>
                  <a:lnTo>
                    <a:pt x="68" y="365"/>
                  </a:lnTo>
                  <a:lnTo>
                    <a:pt x="55" y="351"/>
                  </a:lnTo>
                  <a:lnTo>
                    <a:pt x="43" y="336"/>
                  </a:lnTo>
                  <a:lnTo>
                    <a:pt x="32" y="321"/>
                  </a:lnTo>
                  <a:lnTo>
                    <a:pt x="22" y="304"/>
                  </a:lnTo>
                  <a:lnTo>
                    <a:pt x="15" y="286"/>
                  </a:lnTo>
                  <a:lnTo>
                    <a:pt x="8" y="267"/>
                  </a:lnTo>
                  <a:lnTo>
                    <a:pt x="4" y="247"/>
                  </a:lnTo>
                  <a:lnTo>
                    <a:pt x="1" y="227"/>
                  </a:lnTo>
                  <a:lnTo>
                    <a:pt x="0" y="205"/>
                  </a:lnTo>
                  <a:lnTo>
                    <a:pt x="1" y="184"/>
                  </a:lnTo>
                  <a:lnTo>
                    <a:pt x="4" y="164"/>
                  </a:lnTo>
                  <a:lnTo>
                    <a:pt x="8" y="145"/>
                  </a:lnTo>
                  <a:lnTo>
                    <a:pt x="15" y="126"/>
                  </a:lnTo>
                  <a:lnTo>
                    <a:pt x="22" y="108"/>
                  </a:lnTo>
                  <a:lnTo>
                    <a:pt x="32" y="90"/>
                  </a:lnTo>
                  <a:lnTo>
                    <a:pt x="43" y="75"/>
                  </a:lnTo>
                  <a:lnTo>
                    <a:pt x="55" y="60"/>
                  </a:lnTo>
                  <a:lnTo>
                    <a:pt x="68" y="46"/>
                  </a:lnTo>
                  <a:lnTo>
                    <a:pt x="82" y="34"/>
                  </a:lnTo>
                  <a:lnTo>
                    <a:pt x="98" y="25"/>
                  </a:lnTo>
                  <a:lnTo>
                    <a:pt x="114" y="15"/>
                  </a:lnTo>
                  <a:lnTo>
                    <a:pt x="131" y="9"/>
                  </a:lnTo>
                  <a:lnTo>
                    <a:pt x="149" y="3"/>
                  </a:lnTo>
                  <a:lnTo>
                    <a:pt x="168" y="1"/>
                  </a:lnTo>
                  <a:lnTo>
                    <a:pt x="186" y="0"/>
                  </a:lnTo>
                  <a:lnTo>
                    <a:pt x="206" y="1"/>
                  </a:lnTo>
                  <a:lnTo>
                    <a:pt x="224" y="3"/>
                  </a:lnTo>
                  <a:lnTo>
                    <a:pt x="243" y="9"/>
                  </a:lnTo>
                  <a:lnTo>
                    <a:pt x="260" y="15"/>
                  </a:lnTo>
                  <a:lnTo>
                    <a:pt x="276" y="25"/>
                  </a:lnTo>
                  <a:lnTo>
                    <a:pt x="291" y="34"/>
                  </a:lnTo>
                  <a:lnTo>
                    <a:pt x="306" y="46"/>
                  </a:lnTo>
                  <a:lnTo>
                    <a:pt x="319" y="60"/>
                  </a:lnTo>
                  <a:lnTo>
                    <a:pt x="331" y="75"/>
                  </a:lnTo>
                  <a:lnTo>
                    <a:pt x="342" y="90"/>
                  </a:lnTo>
                  <a:lnTo>
                    <a:pt x="352" y="108"/>
                  </a:lnTo>
                  <a:lnTo>
                    <a:pt x="359" y="126"/>
                  </a:lnTo>
                  <a:lnTo>
                    <a:pt x="366" y="145"/>
                  </a:lnTo>
                  <a:lnTo>
                    <a:pt x="370" y="164"/>
                  </a:lnTo>
                  <a:lnTo>
                    <a:pt x="373" y="184"/>
                  </a:lnTo>
                  <a:lnTo>
                    <a:pt x="374" y="205"/>
                  </a:lnTo>
                  <a:close/>
                </a:path>
              </a:pathLst>
            </a:custGeom>
            <a:solidFill>
              <a:srgbClr val="19CC00"/>
            </a:solidFill>
            <a:ln w="9525">
              <a:noFill/>
              <a:round/>
              <a:headEnd/>
              <a:tailEnd/>
            </a:ln>
          </p:spPr>
          <p:txBody>
            <a:bodyPr/>
            <a:lstStyle/>
            <a:p>
              <a:endParaRPr lang="ru-RU"/>
            </a:p>
          </p:txBody>
        </p:sp>
        <p:sp>
          <p:nvSpPr>
            <p:cNvPr id="19506" name="Freeform 271"/>
            <p:cNvSpPr>
              <a:spLocks/>
            </p:cNvSpPr>
            <p:nvPr/>
          </p:nvSpPr>
          <p:spPr bwMode="auto">
            <a:xfrm>
              <a:off x="3259" y="2078"/>
              <a:ext cx="94" cy="137"/>
            </a:xfrm>
            <a:custGeom>
              <a:avLst/>
              <a:gdLst>
                <a:gd name="T0" fmla="*/ 1 w 373"/>
                <a:gd name="T1" fmla="*/ 1 h 411"/>
                <a:gd name="T2" fmla="*/ 1 w 373"/>
                <a:gd name="T3" fmla="*/ 1 h 411"/>
                <a:gd name="T4" fmla="*/ 1 w 373"/>
                <a:gd name="T5" fmla="*/ 1 h 411"/>
                <a:gd name="T6" fmla="*/ 0 w 373"/>
                <a:gd name="T7" fmla="*/ 1 h 411"/>
                <a:gd name="T8" fmla="*/ 0 w 373"/>
                <a:gd name="T9" fmla="*/ 2 h 411"/>
                <a:gd name="T10" fmla="*/ 0 w 373"/>
                <a:gd name="T11" fmla="*/ 2 h 411"/>
                <a:gd name="T12" fmla="*/ 0 w 373"/>
                <a:gd name="T13" fmla="*/ 2 h 411"/>
                <a:gd name="T14" fmla="*/ 0 w 373"/>
                <a:gd name="T15" fmla="*/ 2 h 411"/>
                <a:gd name="T16" fmla="*/ 0 w 373"/>
                <a:gd name="T17" fmla="*/ 2 h 411"/>
                <a:gd name="T18" fmla="*/ 0 w 373"/>
                <a:gd name="T19" fmla="*/ 2 h 411"/>
                <a:gd name="T20" fmla="*/ 0 w 373"/>
                <a:gd name="T21" fmla="*/ 2 h 411"/>
                <a:gd name="T22" fmla="*/ 0 w 373"/>
                <a:gd name="T23" fmla="*/ 2 h 411"/>
                <a:gd name="T24" fmla="*/ 0 w 373"/>
                <a:gd name="T25" fmla="*/ 1 h 411"/>
                <a:gd name="T26" fmla="*/ 0 w 373"/>
                <a:gd name="T27" fmla="*/ 1 h 411"/>
                <a:gd name="T28" fmla="*/ 0 w 373"/>
                <a:gd name="T29" fmla="*/ 1 h 411"/>
                <a:gd name="T30" fmla="*/ 0 w 373"/>
                <a:gd name="T31" fmla="*/ 1 h 411"/>
                <a:gd name="T32" fmla="*/ 0 w 373"/>
                <a:gd name="T33" fmla="*/ 1 h 411"/>
                <a:gd name="T34" fmla="*/ 0 w 373"/>
                <a:gd name="T35" fmla="*/ 1 h 411"/>
                <a:gd name="T36" fmla="*/ 0 w 373"/>
                <a:gd name="T37" fmla="*/ 0 h 411"/>
                <a:gd name="T38" fmla="*/ 0 w 373"/>
                <a:gd name="T39" fmla="*/ 0 h 411"/>
                <a:gd name="T40" fmla="*/ 0 w 373"/>
                <a:gd name="T41" fmla="*/ 0 h 411"/>
                <a:gd name="T42" fmla="*/ 0 w 373"/>
                <a:gd name="T43" fmla="*/ 0 h 411"/>
                <a:gd name="T44" fmla="*/ 0 w 373"/>
                <a:gd name="T45" fmla="*/ 0 h 411"/>
                <a:gd name="T46" fmla="*/ 0 w 373"/>
                <a:gd name="T47" fmla="*/ 0 h 411"/>
                <a:gd name="T48" fmla="*/ 0 w 373"/>
                <a:gd name="T49" fmla="*/ 0 h 411"/>
                <a:gd name="T50" fmla="*/ 0 w 373"/>
                <a:gd name="T51" fmla="*/ 0 h 411"/>
                <a:gd name="T52" fmla="*/ 0 w 373"/>
                <a:gd name="T53" fmla="*/ 0 h 411"/>
                <a:gd name="T54" fmla="*/ 0 w 373"/>
                <a:gd name="T55" fmla="*/ 0 h 411"/>
                <a:gd name="T56" fmla="*/ 0 w 373"/>
                <a:gd name="T57" fmla="*/ 0 h 411"/>
                <a:gd name="T58" fmla="*/ 1 w 373"/>
                <a:gd name="T59" fmla="*/ 0 h 411"/>
                <a:gd name="T60" fmla="*/ 1 w 373"/>
                <a:gd name="T61" fmla="*/ 1 h 411"/>
                <a:gd name="T62" fmla="*/ 1 w 373"/>
                <a:gd name="T63" fmla="*/ 1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11"/>
                <a:gd name="T98" fmla="*/ 373 w 373"/>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11">
                  <a:moveTo>
                    <a:pt x="373" y="205"/>
                  </a:moveTo>
                  <a:lnTo>
                    <a:pt x="372" y="227"/>
                  </a:lnTo>
                  <a:lnTo>
                    <a:pt x="370" y="247"/>
                  </a:lnTo>
                  <a:lnTo>
                    <a:pt x="365" y="267"/>
                  </a:lnTo>
                  <a:lnTo>
                    <a:pt x="358" y="286"/>
                  </a:lnTo>
                  <a:lnTo>
                    <a:pt x="351" y="304"/>
                  </a:lnTo>
                  <a:lnTo>
                    <a:pt x="341" y="321"/>
                  </a:lnTo>
                  <a:lnTo>
                    <a:pt x="331" y="336"/>
                  </a:lnTo>
                  <a:lnTo>
                    <a:pt x="318" y="352"/>
                  </a:lnTo>
                  <a:lnTo>
                    <a:pt x="305" y="365"/>
                  </a:lnTo>
                  <a:lnTo>
                    <a:pt x="291" y="377"/>
                  </a:lnTo>
                  <a:lnTo>
                    <a:pt x="275" y="387"/>
                  </a:lnTo>
                  <a:lnTo>
                    <a:pt x="259" y="396"/>
                  </a:lnTo>
                  <a:lnTo>
                    <a:pt x="242" y="403"/>
                  </a:lnTo>
                  <a:lnTo>
                    <a:pt x="224" y="407"/>
                  </a:lnTo>
                  <a:lnTo>
                    <a:pt x="206" y="411"/>
                  </a:lnTo>
                  <a:lnTo>
                    <a:pt x="187" y="411"/>
                  </a:lnTo>
                  <a:lnTo>
                    <a:pt x="167" y="411"/>
                  </a:lnTo>
                  <a:lnTo>
                    <a:pt x="149" y="407"/>
                  </a:lnTo>
                  <a:lnTo>
                    <a:pt x="130" y="403"/>
                  </a:lnTo>
                  <a:lnTo>
                    <a:pt x="114" y="396"/>
                  </a:lnTo>
                  <a:lnTo>
                    <a:pt x="97" y="387"/>
                  </a:lnTo>
                  <a:lnTo>
                    <a:pt x="82" y="377"/>
                  </a:lnTo>
                  <a:lnTo>
                    <a:pt x="68" y="365"/>
                  </a:lnTo>
                  <a:lnTo>
                    <a:pt x="54" y="352"/>
                  </a:lnTo>
                  <a:lnTo>
                    <a:pt x="42" y="336"/>
                  </a:lnTo>
                  <a:lnTo>
                    <a:pt x="31" y="321"/>
                  </a:lnTo>
                  <a:lnTo>
                    <a:pt x="22" y="304"/>
                  </a:lnTo>
                  <a:lnTo>
                    <a:pt x="14" y="286"/>
                  </a:lnTo>
                  <a:lnTo>
                    <a:pt x="7" y="267"/>
                  </a:lnTo>
                  <a:lnTo>
                    <a:pt x="3" y="247"/>
                  </a:lnTo>
                  <a:lnTo>
                    <a:pt x="1" y="227"/>
                  </a:lnTo>
                  <a:lnTo>
                    <a:pt x="0" y="205"/>
                  </a:lnTo>
                  <a:lnTo>
                    <a:pt x="1" y="184"/>
                  </a:lnTo>
                  <a:lnTo>
                    <a:pt x="3" y="164"/>
                  </a:lnTo>
                  <a:lnTo>
                    <a:pt x="7" y="145"/>
                  </a:lnTo>
                  <a:lnTo>
                    <a:pt x="14" y="126"/>
                  </a:lnTo>
                  <a:lnTo>
                    <a:pt x="22" y="108"/>
                  </a:lnTo>
                  <a:lnTo>
                    <a:pt x="31" y="90"/>
                  </a:lnTo>
                  <a:lnTo>
                    <a:pt x="42" y="75"/>
                  </a:lnTo>
                  <a:lnTo>
                    <a:pt x="54" y="60"/>
                  </a:lnTo>
                  <a:lnTo>
                    <a:pt x="68" y="46"/>
                  </a:lnTo>
                  <a:lnTo>
                    <a:pt x="82" y="35"/>
                  </a:lnTo>
                  <a:lnTo>
                    <a:pt x="97" y="25"/>
                  </a:lnTo>
                  <a:lnTo>
                    <a:pt x="114" y="16"/>
                  </a:lnTo>
                  <a:lnTo>
                    <a:pt x="130" y="9"/>
                  </a:lnTo>
                  <a:lnTo>
                    <a:pt x="149" y="3"/>
                  </a:lnTo>
                  <a:lnTo>
                    <a:pt x="167" y="1"/>
                  </a:lnTo>
                  <a:lnTo>
                    <a:pt x="187" y="0"/>
                  </a:lnTo>
                  <a:lnTo>
                    <a:pt x="206" y="1"/>
                  </a:lnTo>
                  <a:lnTo>
                    <a:pt x="224" y="3"/>
                  </a:lnTo>
                  <a:lnTo>
                    <a:pt x="242" y="9"/>
                  </a:lnTo>
                  <a:lnTo>
                    <a:pt x="259" y="16"/>
                  </a:lnTo>
                  <a:lnTo>
                    <a:pt x="275" y="25"/>
                  </a:lnTo>
                  <a:lnTo>
                    <a:pt x="291" y="35"/>
                  </a:lnTo>
                  <a:lnTo>
                    <a:pt x="305" y="46"/>
                  </a:lnTo>
                  <a:lnTo>
                    <a:pt x="318" y="60"/>
                  </a:lnTo>
                  <a:lnTo>
                    <a:pt x="331" y="75"/>
                  </a:lnTo>
                  <a:lnTo>
                    <a:pt x="341" y="90"/>
                  </a:lnTo>
                  <a:lnTo>
                    <a:pt x="351" y="108"/>
                  </a:lnTo>
                  <a:lnTo>
                    <a:pt x="358" y="126"/>
                  </a:lnTo>
                  <a:lnTo>
                    <a:pt x="365" y="145"/>
                  </a:lnTo>
                  <a:lnTo>
                    <a:pt x="370" y="164"/>
                  </a:lnTo>
                  <a:lnTo>
                    <a:pt x="372" y="184"/>
                  </a:lnTo>
                  <a:lnTo>
                    <a:pt x="373" y="205"/>
                  </a:lnTo>
                  <a:close/>
                </a:path>
              </a:pathLst>
            </a:custGeom>
            <a:solidFill>
              <a:srgbClr val="19CC00"/>
            </a:solidFill>
            <a:ln w="9525">
              <a:noFill/>
              <a:round/>
              <a:headEnd/>
              <a:tailEnd/>
            </a:ln>
          </p:spPr>
          <p:txBody>
            <a:bodyPr/>
            <a:lstStyle/>
            <a:p>
              <a:endParaRPr lang="ru-RU"/>
            </a:p>
          </p:txBody>
        </p:sp>
        <p:sp>
          <p:nvSpPr>
            <p:cNvPr id="19507" name="Freeform 272"/>
            <p:cNvSpPr>
              <a:spLocks/>
            </p:cNvSpPr>
            <p:nvPr/>
          </p:nvSpPr>
          <p:spPr bwMode="auto">
            <a:xfrm>
              <a:off x="3174" y="1820"/>
              <a:ext cx="94" cy="137"/>
            </a:xfrm>
            <a:custGeom>
              <a:avLst/>
              <a:gdLst>
                <a:gd name="T0" fmla="*/ 1 w 375"/>
                <a:gd name="T1" fmla="*/ 1 h 411"/>
                <a:gd name="T2" fmla="*/ 1 w 375"/>
                <a:gd name="T3" fmla="*/ 1 h 411"/>
                <a:gd name="T4" fmla="*/ 1 w 375"/>
                <a:gd name="T5" fmla="*/ 1 h 411"/>
                <a:gd name="T6" fmla="*/ 0 w 375"/>
                <a:gd name="T7" fmla="*/ 1 h 411"/>
                <a:gd name="T8" fmla="*/ 0 w 375"/>
                <a:gd name="T9" fmla="*/ 2 h 411"/>
                <a:gd name="T10" fmla="*/ 0 w 375"/>
                <a:gd name="T11" fmla="*/ 2 h 411"/>
                <a:gd name="T12" fmla="*/ 0 w 375"/>
                <a:gd name="T13" fmla="*/ 2 h 411"/>
                <a:gd name="T14" fmla="*/ 0 w 375"/>
                <a:gd name="T15" fmla="*/ 2 h 411"/>
                <a:gd name="T16" fmla="*/ 0 w 375"/>
                <a:gd name="T17" fmla="*/ 2 h 411"/>
                <a:gd name="T18" fmla="*/ 0 w 375"/>
                <a:gd name="T19" fmla="*/ 2 h 411"/>
                <a:gd name="T20" fmla="*/ 0 w 375"/>
                <a:gd name="T21" fmla="*/ 2 h 411"/>
                <a:gd name="T22" fmla="*/ 0 w 375"/>
                <a:gd name="T23" fmla="*/ 2 h 411"/>
                <a:gd name="T24" fmla="*/ 0 w 375"/>
                <a:gd name="T25" fmla="*/ 1 h 411"/>
                <a:gd name="T26" fmla="*/ 0 w 375"/>
                <a:gd name="T27" fmla="*/ 1 h 411"/>
                <a:gd name="T28" fmla="*/ 0 w 375"/>
                <a:gd name="T29" fmla="*/ 1 h 411"/>
                <a:gd name="T30" fmla="*/ 0 w 375"/>
                <a:gd name="T31" fmla="*/ 1 h 411"/>
                <a:gd name="T32" fmla="*/ 0 w 375"/>
                <a:gd name="T33" fmla="*/ 1 h 411"/>
                <a:gd name="T34" fmla="*/ 0 w 375"/>
                <a:gd name="T35" fmla="*/ 1 h 411"/>
                <a:gd name="T36" fmla="*/ 0 w 375"/>
                <a:gd name="T37" fmla="*/ 0 h 411"/>
                <a:gd name="T38" fmla="*/ 0 w 375"/>
                <a:gd name="T39" fmla="*/ 0 h 411"/>
                <a:gd name="T40" fmla="*/ 0 w 375"/>
                <a:gd name="T41" fmla="*/ 0 h 411"/>
                <a:gd name="T42" fmla="*/ 0 w 375"/>
                <a:gd name="T43" fmla="*/ 0 h 411"/>
                <a:gd name="T44" fmla="*/ 0 w 375"/>
                <a:gd name="T45" fmla="*/ 0 h 411"/>
                <a:gd name="T46" fmla="*/ 0 w 375"/>
                <a:gd name="T47" fmla="*/ 0 h 411"/>
                <a:gd name="T48" fmla="*/ 0 w 375"/>
                <a:gd name="T49" fmla="*/ 0 h 411"/>
                <a:gd name="T50" fmla="*/ 0 w 375"/>
                <a:gd name="T51" fmla="*/ 0 h 411"/>
                <a:gd name="T52" fmla="*/ 0 w 375"/>
                <a:gd name="T53" fmla="*/ 0 h 411"/>
                <a:gd name="T54" fmla="*/ 0 w 375"/>
                <a:gd name="T55" fmla="*/ 0 h 411"/>
                <a:gd name="T56" fmla="*/ 0 w 375"/>
                <a:gd name="T57" fmla="*/ 0 h 411"/>
                <a:gd name="T58" fmla="*/ 1 w 375"/>
                <a:gd name="T59" fmla="*/ 0 h 411"/>
                <a:gd name="T60" fmla="*/ 1 w 375"/>
                <a:gd name="T61" fmla="*/ 1 h 411"/>
                <a:gd name="T62" fmla="*/ 1 w 375"/>
                <a:gd name="T63" fmla="*/ 1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5"/>
                <a:gd name="T97" fmla="*/ 0 h 411"/>
                <a:gd name="T98" fmla="*/ 375 w 375"/>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5" h="411">
                  <a:moveTo>
                    <a:pt x="375" y="206"/>
                  </a:moveTo>
                  <a:lnTo>
                    <a:pt x="374" y="227"/>
                  </a:lnTo>
                  <a:lnTo>
                    <a:pt x="371" y="247"/>
                  </a:lnTo>
                  <a:lnTo>
                    <a:pt x="367" y="266"/>
                  </a:lnTo>
                  <a:lnTo>
                    <a:pt x="360" y="285"/>
                  </a:lnTo>
                  <a:lnTo>
                    <a:pt x="352" y="304"/>
                  </a:lnTo>
                  <a:lnTo>
                    <a:pt x="343" y="321"/>
                  </a:lnTo>
                  <a:lnTo>
                    <a:pt x="332" y="336"/>
                  </a:lnTo>
                  <a:lnTo>
                    <a:pt x="320" y="351"/>
                  </a:lnTo>
                  <a:lnTo>
                    <a:pt x="307" y="365"/>
                  </a:lnTo>
                  <a:lnTo>
                    <a:pt x="293" y="377"/>
                  </a:lnTo>
                  <a:lnTo>
                    <a:pt x="277" y="386"/>
                  </a:lnTo>
                  <a:lnTo>
                    <a:pt x="261" y="396"/>
                  </a:lnTo>
                  <a:lnTo>
                    <a:pt x="243" y="402"/>
                  </a:lnTo>
                  <a:lnTo>
                    <a:pt x="226" y="408"/>
                  </a:lnTo>
                  <a:lnTo>
                    <a:pt x="207" y="410"/>
                  </a:lnTo>
                  <a:lnTo>
                    <a:pt x="188" y="411"/>
                  </a:lnTo>
                  <a:lnTo>
                    <a:pt x="169" y="410"/>
                  </a:lnTo>
                  <a:lnTo>
                    <a:pt x="151" y="408"/>
                  </a:lnTo>
                  <a:lnTo>
                    <a:pt x="132" y="402"/>
                  </a:lnTo>
                  <a:lnTo>
                    <a:pt x="115" y="396"/>
                  </a:lnTo>
                  <a:lnTo>
                    <a:pt x="99" y="386"/>
                  </a:lnTo>
                  <a:lnTo>
                    <a:pt x="84" y="377"/>
                  </a:lnTo>
                  <a:lnTo>
                    <a:pt x="68" y="365"/>
                  </a:lnTo>
                  <a:lnTo>
                    <a:pt x="55" y="351"/>
                  </a:lnTo>
                  <a:lnTo>
                    <a:pt x="44" y="336"/>
                  </a:lnTo>
                  <a:lnTo>
                    <a:pt x="33" y="321"/>
                  </a:lnTo>
                  <a:lnTo>
                    <a:pt x="23" y="304"/>
                  </a:lnTo>
                  <a:lnTo>
                    <a:pt x="16" y="285"/>
                  </a:lnTo>
                  <a:lnTo>
                    <a:pt x="9" y="266"/>
                  </a:lnTo>
                  <a:lnTo>
                    <a:pt x="5" y="247"/>
                  </a:lnTo>
                  <a:lnTo>
                    <a:pt x="1" y="227"/>
                  </a:lnTo>
                  <a:lnTo>
                    <a:pt x="0" y="206"/>
                  </a:lnTo>
                  <a:lnTo>
                    <a:pt x="1" y="184"/>
                  </a:lnTo>
                  <a:lnTo>
                    <a:pt x="5" y="164"/>
                  </a:lnTo>
                  <a:lnTo>
                    <a:pt x="9" y="144"/>
                  </a:lnTo>
                  <a:lnTo>
                    <a:pt x="16" y="125"/>
                  </a:lnTo>
                  <a:lnTo>
                    <a:pt x="23" y="107"/>
                  </a:lnTo>
                  <a:lnTo>
                    <a:pt x="33" y="90"/>
                  </a:lnTo>
                  <a:lnTo>
                    <a:pt x="44" y="75"/>
                  </a:lnTo>
                  <a:lnTo>
                    <a:pt x="55" y="59"/>
                  </a:lnTo>
                  <a:lnTo>
                    <a:pt x="68" y="46"/>
                  </a:lnTo>
                  <a:lnTo>
                    <a:pt x="84" y="34"/>
                  </a:lnTo>
                  <a:lnTo>
                    <a:pt x="99" y="25"/>
                  </a:lnTo>
                  <a:lnTo>
                    <a:pt x="115" y="15"/>
                  </a:lnTo>
                  <a:lnTo>
                    <a:pt x="132" y="9"/>
                  </a:lnTo>
                  <a:lnTo>
                    <a:pt x="151" y="4"/>
                  </a:lnTo>
                  <a:lnTo>
                    <a:pt x="169" y="1"/>
                  </a:lnTo>
                  <a:lnTo>
                    <a:pt x="188" y="0"/>
                  </a:lnTo>
                  <a:lnTo>
                    <a:pt x="207" y="1"/>
                  </a:lnTo>
                  <a:lnTo>
                    <a:pt x="226" y="4"/>
                  </a:lnTo>
                  <a:lnTo>
                    <a:pt x="243" y="9"/>
                  </a:lnTo>
                  <a:lnTo>
                    <a:pt x="261" y="15"/>
                  </a:lnTo>
                  <a:lnTo>
                    <a:pt x="277" y="25"/>
                  </a:lnTo>
                  <a:lnTo>
                    <a:pt x="293" y="34"/>
                  </a:lnTo>
                  <a:lnTo>
                    <a:pt x="307" y="46"/>
                  </a:lnTo>
                  <a:lnTo>
                    <a:pt x="320" y="59"/>
                  </a:lnTo>
                  <a:lnTo>
                    <a:pt x="332" y="75"/>
                  </a:lnTo>
                  <a:lnTo>
                    <a:pt x="343" y="90"/>
                  </a:lnTo>
                  <a:lnTo>
                    <a:pt x="352" y="107"/>
                  </a:lnTo>
                  <a:lnTo>
                    <a:pt x="360" y="125"/>
                  </a:lnTo>
                  <a:lnTo>
                    <a:pt x="367" y="144"/>
                  </a:lnTo>
                  <a:lnTo>
                    <a:pt x="371" y="164"/>
                  </a:lnTo>
                  <a:lnTo>
                    <a:pt x="374" y="184"/>
                  </a:lnTo>
                  <a:lnTo>
                    <a:pt x="375" y="206"/>
                  </a:lnTo>
                  <a:close/>
                </a:path>
              </a:pathLst>
            </a:custGeom>
            <a:solidFill>
              <a:srgbClr val="19CC00"/>
            </a:solidFill>
            <a:ln w="9525">
              <a:noFill/>
              <a:round/>
              <a:headEnd/>
              <a:tailEnd/>
            </a:ln>
          </p:spPr>
          <p:txBody>
            <a:bodyPr/>
            <a:lstStyle/>
            <a:p>
              <a:endParaRPr lang="ru-RU"/>
            </a:p>
          </p:txBody>
        </p:sp>
        <p:sp>
          <p:nvSpPr>
            <p:cNvPr id="19508" name="Freeform 273"/>
            <p:cNvSpPr>
              <a:spLocks/>
            </p:cNvSpPr>
            <p:nvPr/>
          </p:nvSpPr>
          <p:spPr bwMode="auto">
            <a:xfrm>
              <a:off x="1469" y="5142"/>
              <a:ext cx="1361" cy="278"/>
            </a:xfrm>
            <a:custGeom>
              <a:avLst/>
              <a:gdLst>
                <a:gd name="T0" fmla="*/ 5 w 5442"/>
                <a:gd name="T1" fmla="*/ 2 h 834"/>
                <a:gd name="T2" fmla="*/ 5 w 5442"/>
                <a:gd name="T3" fmla="*/ 2 h 834"/>
                <a:gd name="T4" fmla="*/ 5 w 5442"/>
                <a:gd name="T5" fmla="*/ 2 h 834"/>
                <a:gd name="T6" fmla="*/ 5 w 5442"/>
                <a:gd name="T7" fmla="*/ 3 h 834"/>
                <a:gd name="T8" fmla="*/ 5 w 5442"/>
                <a:gd name="T9" fmla="*/ 3 h 834"/>
                <a:gd name="T10" fmla="*/ 5 w 5442"/>
                <a:gd name="T11" fmla="*/ 3 h 834"/>
                <a:gd name="T12" fmla="*/ 4 w 5442"/>
                <a:gd name="T13" fmla="*/ 3 h 834"/>
                <a:gd name="T14" fmla="*/ 4 w 5442"/>
                <a:gd name="T15" fmla="*/ 3 h 834"/>
                <a:gd name="T16" fmla="*/ 4 w 5442"/>
                <a:gd name="T17" fmla="*/ 3 h 834"/>
                <a:gd name="T18" fmla="*/ 3 w 5442"/>
                <a:gd name="T19" fmla="*/ 3 h 834"/>
                <a:gd name="T20" fmla="*/ 3 w 5442"/>
                <a:gd name="T21" fmla="*/ 3 h 834"/>
                <a:gd name="T22" fmla="*/ 2 w 5442"/>
                <a:gd name="T23" fmla="*/ 3 h 834"/>
                <a:gd name="T24" fmla="*/ 2 w 5442"/>
                <a:gd name="T25" fmla="*/ 3 h 834"/>
                <a:gd name="T26" fmla="*/ 2 w 5442"/>
                <a:gd name="T27" fmla="*/ 3 h 834"/>
                <a:gd name="T28" fmla="*/ 1 w 5442"/>
                <a:gd name="T29" fmla="*/ 3 h 834"/>
                <a:gd name="T30" fmla="*/ 1 w 5442"/>
                <a:gd name="T31" fmla="*/ 3 h 834"/>
                <a:gd name="T32" fmla="*/ 1 w 5442"/>
                <a:gd name="T33" fmla="*/ 3 h 834"/>
                <a:gd name="T34" fmla="*/ 1 w 5442"/>
                <a:gd name="T35" fmla="*/ 3 h 834"/>
                <a:gd name="T36" fmla="*/ 0 w 5442"/>
                <a:gd name="T37" fmla="*/ 2 h 834"/>
                <a:gd name="T38" fmla="*/ 0 w 5442"/>
                <a:gd name="T39" fmla="*/ 2 h 834"/>
                <a:gd name="T40" fmla="*/ 0 w 5442"/>
                <a:gd name="T41" fmla="*/ 2 h 834"/>
                <a:gd name="T42" fmla="*/ 0 w 5442"/>
                <a:gd name="T43" fmla="*/ 2 h 834"/>
                <a:gd name="T44" fmla="*/ 0 w 5442"/>
                <a:gd name="T45" fmla="*/ 1 h 834"/>
                <a:gd name="T46" fmla="*/ 0 w 5442"/>
                <a:gd name="T47" fmla="*/ 1 h 834"/>
                <a:gd name="T48" fmla="*/ 0 w 5442"/>
                <a:gd name="T49" fmla="*/ 1 h 834"/>
                <a:gd name="T50" fmla="*/ 1 w 5442"/>
                <a:gd name="T51" fmla="*/ 1 h 834"/>
                <a:gd name="T52" fmla="*/ 1 w 5442"/>
                <a:gd name="T53" fmla="*/ 1 h 834"/>
                <a:gd name="T54" fmla="*/ 1 w 5442"/>
                <a:gd name="T55" fmla="*/ 0 h 834"/>
                <a:gd name="T56" fmla="*/ 2 w 5442"/>
                <a:gd name="T57" fmla="*/ 0 h 834"/>
                <a:gd name="T58" fmla="*/ 2 w 5442"/>
                <a:gd name="T59" fmla="*/ 0 h 834"/>
                <a:gd name="T60" fmla="*/ 2 w 5442"/>
                <a:gd name="T61" fmla="*/ 0 h 834"/>
                <a:gd name="T62" fmla="*/ 3 w 5442"/>
                <a:gd name="T63" fmla="*/ 0 h 834"/>
                <a:gd name="T64" fmla="*/ 3 w 5442"/>
                <a:gd name="T65" fmla="*/ 0 h 834"/>
                <a:gd name="T66" fmla="*/ 3 w 5442"/>
                <a:gd name="T67" fmla="*/ 0 h 834"/>
                <a:gd name="T68" fmla="*/ 4 w 5442"/>
                <a:gd name="T69" fmla="*/ 0 h 834"/>
                <a:gd name="T70" fmla="*/ 4 w 5442"/>
                <a:gd name="T71" fmla="*/ 0 h 834"/>
                <a:gd name="T72" fmla="*/ 5 w 5442"/>
                <a:gd name="T73" fmla="*/ 0 h 834"/>
                <a:gd name="T74" fmla="*/ 5 w 5442"/>
                <a:gd name="T75" fmla="*/ 1 h 834"/>
                <a:gd name="T76" fmla="*/ 5 w 5442"/>
                <a:gd name="T77" fmla="*/ 1 h 834"/>
                <a:gd name="T78" fmla="*/ 5 w 5442"/>
                <a:gd name="T79" fmla="*/ 1 h 834"/>
                <a:gd name="T80" fmla="*/ 5 w 5442"/>
                <a:gd name="T81" fmla="*/ 1 h 834"/>
                <a:gd name="T82" fmla="*/ 5 w 5442"/>
                <a:gd name="T83" fmla="*/ 1 h 834"/>
                <a:gd name="T84" fmla="*/ 5 w 5442"/>
                <a:gd name="T85" fmla="*/ 2 h 8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42"/>
                <a:gd name="T130" fmla="*/ 0 h 834"/>
                <a:gd name="T131" fmla="*/ 5442 w 5442"/>
                <a:gd name="T132" fmla="*/ 834 h 8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42" h="834">
                  <a:moveTo>
                    <a:pt x="5442" y="417"/>
                  </a:moveTo>
                  <a:lnTo>
                    <a:pt x="5439" y="438"/>
                  </a:lnTo>
                  <a:lnTo>
                    <a:pt x="5428" y="460"/>
                  </a:lnTo>
                  <a:lnTo>
                    <a:pt x="5411" y="481"/>
                  </a:lnTo>
                  <a:lnTo>
                    <a:pt x="5387" y="501"/>
                  </a:lnTo>
                  <a:lnTo>
                    <a:pt x="5357" y="521"/>
                  </a:lnTo>
                  <a:lnTo>
                    <a:pt x="5320" y="542"/>
                  </a:lnTo>
                  <a:lnTo>
                    <a:pt x="5277" y="561"/>
                  </a:lnTo>
                  <a:lnTo>
                    <a:pt x="5229" y="580"/>
                  </a:lnTo>
                  <a:lnTo>
                    <a:pt x="5173" y="597"/>
                  </a:lnTo>
                  <a:lnTo>
                    <a:pt x="5114" y="615"/>
                  </a:lnTo>
                  <a:lnTo>
                    <a:pt x="5048" y="633"/>
                  </a:lnTo>
                  <a:lnTo>
                    <a:pt x="4978" y="650"/>
                  </a:lnTo>
                  <a:lnTo>
                    <a:pt x="4901" y="666"/>
                  </a:lnTo>
                  <a:lnTo>
                    <a:pt x="4821" y="682"/>
                  </a:lnTo>
                  <a:lnTo>
                    <a:pt x="4735" y="697"/>
                  </a:lnTo>
                  <a:lnTo>
                    <a:pt x="4645" y="712"/>
                  </a:lnTo>
                  <a:lnTo>
                    <a:pt x="4550" y="726"/>
                  </a:lnTo>
                  <a:lnTo>
                    <a:pt x="4452" y="739"/>
                  </a:lnTo>
                  <a:lnTo>
                    <a:pt x="4349" y="751"/>
                  </a:lnTo>
                  <a:lnTo>
                    <a:pt x="4243" y="763"/>
                  </a:lnTo>
                  <a:lnTo>
                    <a:pt x="4132" y="773"/>
                  </a:lnTo>
                  <a:lnTo>
                    <a:pt x="4018" y="784"/>
                  </a:lnTo>
                  <a:lnTo>
                    <a:pt x="3901" y="792"/>
                  </a:lnTo>
                  <a:lnTo>
                    <a:pt x="3780" y="801"/>
                  </a:lnTo>
                  <a:lnTo>
                    <a:pt x="3657" y="809"/>
                  </a:lnTo>
                  <a:lnTo>
                    <a:pt x="3531" y="815"/>
                  </a:lnTo>
                  <a:lnTo>
                    <a:pt x="3401" y="821"/>
                  </a:lnTo>
                  <a:lnTo>
                    <a:pt x="3269" y="826"/>
                  </a:lnTo>
                  <a:lnTo>
                    <a:pt x="3136" y="829"/>
                  </a:lnTo>
                  <a:lnTo>
                    <a:pt x="2999" y="832"/>
                  </a:lnTo>
                  <a:lnTo>
                    <a:pt x="2861" y="834"/>
                  </a:lnTo>
                  <a:lnTo>
                    <a:pt x="2722" y="834"/>
                  </a:lnTo>
                  <a:lnTo>
                    <a:pt x="2581" y="834"/>
                  </a:lnTo>
                  <a:lnTo>
                    <a:pt x="2443" y="832"/>
                  </a:lnTo>
                  <a:lnTo>
                    <a:pt x="2307" y="829"/>
                  </a:lnTo>
                  <a:lnTo>
                    <a:pt x="2173" y="826"/>
                  </a:lnTo>
                  <a:lnTo>
                    <a:pt x="2041" y="821"/>
                  </a:lnTo>
                  <a:lnTo>
                    <a:pt x="1912" y="815"/>
                  </a:lnTo>
                  <a:lnTo>
                    <a:pt x="1786" y="809"/>
                  </a:lnTo>
                  <a:lnTo>
                    <a:pt x="1662" y="801"/>
                  </a:lnTo>
                  <a:lnTo>
                    <a:pt x="1541" y="792"/>
                  </a:lnTo>
                  <a:lnTo>
                    <a:pt x="1425" y="784"/>
                  </a:lnTo>
                  <a:lnTo>
                    <a:pt x="1310" y="773"/>
                  </a:lnTo>
                  <a:lnTo>
                    <a:pt x="1200" y="763"/>
                  </a:lnTo>
                  <a:lnTo>
                    <a:pt x="1093" y="751"/>
                  </a:lnTo>
                  <a:lnTo>
                    <a:pt x="991" y="739"/>
                  </a:lnTo>
                  <a:lnTo>
                    <a:pt x="892" y="726"/>
                  </a:lnTo>
                  <a:lnTo>
                    <a:pt x="797" y="712"/>
                  </a:lnTo>
                  <a:lnTo>
                    <a:pt x="708" y="697"/>
                  </a:lnTo>
                  <a:lnTo>
                    <a:pt x="622" y="682"/>
                  </a:lnTo>
                  <a:lnTo>
                    <a:pt x="541" y="666"/>
                  </a:lnTo>
                  <a:lnTo>
                    <a:pt x="466" y="650"/>
                  </a:lnTo>
                  <a:lnTo>
                    <a:pt x="394" y="633"/>
                  </a:lnTo>
                  <a:lnTo>
                    <a:pt x="329" y="615"/>
                  </a:lnTo>
                  <a:lnTo>
                    <a:pt x="269" y="597"/>
                  </a:lnTo>
                  <a:lnTo>
                    <a:pt x="214" y="580"/>
                  </a:lnTo>
                  <a:lnTo>
                    <a:pt x="166" y="561"/>
                  </a:lnTo>
                  <a:lnTo>
                    <a:pt x="123" y="542"/>
                  </a:lnTo>
                  <a:lnTo>
                    <a:pt x="87" y="521"/>
                  </a:lnTo>
                  <a:lnTo>
                    <a:pt x="56" y="501"/>
                  </a:lnTo>
                  <a:lnTo>
                    <a:pt x="32" y="481"/>
                  </a:lnTo>
                  <a:lnTo>
                    <a:pt x="14" y="460"/>
                  </a:lnTo>
                  <a:lnTo>
                    <a:pt x="5" y="438"/>
                  </a:lnTo>
                  <a:lnTo>
                    <a:pt x="0" y="417"/>
                  </a:lnTo>
                  <a:lnTo>
                    <a:pt x="5" y="395"/>
                  </a:lnTo>
                  <a:lnTo>
                    <a:pt x="14" y="374"/>
                  </a:lnTo>
                  <a:lnTo>
                    <a:pt x="32" y="354"/>
                  </a:lnTo>
                  <a:lnTo>
                    <a:pt x="56" y="332"/>
                  </a:lnTo>
                  <a:lnTo>
                    <a:pt x="87" y="313"/>
                  </a:lnTo>
                  <a:lnTo>
                    <a:pt x="123" y="293"/>
                  </a:lnTo>
                  <a:lnTo>
                    <a:pt x="166" y="274"/>
                  </a:lnTo>
                  <a:lnTo>
                    <a:pt x="214" y="255"/>
                  </a:lnTo>
                  <a:lnTo>
                    <a:pt x="269" y="236"/>
                  </a:lnTo>
                  <a:lnTo>
                    <a:pt x="329" y="218"/>
                  </a:lnTo>
                  <a:lnTo>
                    <a:pt x="394" y="200"/>
                  </a:lnTo>
                  <a:lnTo>
                    <a:pt x="466" y="184"/>
                  </a:lnTo>
                  <a:lnTo>
                    <a:pt x="541" y="167"/>
                  </a:lnTo>
                  <a:lnTo>
                    <a:pt x="622" y="152"/>
                  </a:lnTo>
                  <a:lnTo>
                    <a:pt x="708" y="136"/>
                  </a:lnTo>
                  <a:lnTo>
                    <a:pt x="797" y="122"/>
                  </a:lnTo>
                  <a:lnTo>
                    <a:pt x="892" y="109"/>
                  </a:lnTo>
                  <a:lnTo>
                    <a:pt x="991" y="96"/>
                  </a:lnTo>
                  <a:lnTo>
                    <a:pt x="1093" y="83"/>
                  </a:lnTo>
                  <a:lnTo>
                    <a:pt x="1200" y="71"/>
                  </a:lnTo>
                  <a:lnTo>
                    <a:pt x="1310" y="60"/>
                  </a:lnTo>
                  <a:lnTo>
                    <a:pt x="1425" y="51"/>
                  </a:lnTo>
                  <a:lnTo>
                    <a:pt x="1541" y="41"/>
                  </a:lnTo>
                  <a:lnTo>
                    <a:pt x="1662" y="33"/>
                  </a:lnTo>
                  <a:lnTo>
                    <a:pt x="1786" y="26"/>
                  </a:lnTo>
                  <a:lnTo>
                    <a:pt x="1912" y="19"/>
                  </a:lnTo>
                  <a:lnTo>
                    <a:pt x="2041" y="14"/>
                  </a:lnTo>
                  <a:lnTo>
                    <a:pt x="2173" y="9"/>
                  </a:lnTo>
                  <a:lnTo>
                    <a:pt x="2307" y="6"/>
                  </a:lnTo>
                  <a:lnTo>
                    <a:pt x="2443" y="2"/>
                  </a:lnTo>
                  <a:lnTo>
                    <a:pt x="2581" y="1"/>
                  </a:lnTo>
                  <a:lnTo>
                    <a:pt x="2722" y="0"/>
                  </a:lnTo>
                  <a:lnTo>
                    <a:pt x="2861" y="1"/>
                  </a:lnTo>
                  <a:lnTo>
                    <a:pt x="2999" y="2"/>
                  </a:lnTo>
                  <a:lnTo>
                    <a:pt x="3136" y="6"/>
                  </a:lnTo>
                  <a:lnTo>
                    <a:pt x="3269" y="9"/>
                  </a:lnTo>
                  <a:lnTo>
                    <a:pt x="3401" y="14"/>
                  </a:lnTo>
                  <a:lnTo>
                    <a:pt x="3531" y="19"/>
                  </a:lnTo>
                  <a:lnTo>
                    <a:pt x="3657" y="26"/>
                  </a:lnTo>
                  <a:lnTo>
                    <a:pt x="3780" y="33"/>
                  </a:lnTo>
                  <a:lnTo>
                    <a:pt x="3901" y="41"/>
                  </a:lnTo>
                  <a:lnTo>
                    <a:pt x="4018" y="51"/>
                  </a:lnTo>
                  <a:lnTo>
                    <a:pt x="4132" y="60"/>
                  </a:lnTo>
                  <a:lnTo>
                    <a:pt x="4243" y="71"/>
                  </a:lnTo>
                  <a:lnTo>
                    <a:pt x="4349" y="83"/>
                  </a:lnTo>
                  <a:lnTo>
                    <a:pt x="4452" y="96"/>
                  </a:lnTo>
                  <a:lnTo>
                    <a:pt x="4550" y="109"/>
                  </a:lnTo>
                  <a:lnTo>
                    <a:pt x="4645" y="122"/>
                  </a:lnTo>
                  <a:lnTo>
                    <a:pt x="4735" y="136"/>
                  </a:lnTo>
                  <a:lnTo>
                    <a:pt x="4821" y="152"/>
                  </a:lnTo>
                  <a:lnTo>
                    <a:pt x="4901" y="167"/>
                  </a:lnTo>
                  <a:lnTo>
                    <a:pt x="4978" y="184"/>
                  </a:lnTo>
                  <a:lnTo>
                    <a:pt x="5048" y="200"/>
                  </a:lnTo>
                  <a:lnTo>
                    <a:pt x="5114" y="218"/>
                  </a:lnTo>
                  <a:lnTo>
                    <a:pt x="5173" y="236"/>
                  </a:lnTo>
                  <a:lnTo>
                    <a:pt x="5229" y="255"/>
                  </a:lnTo>
                  <a:lnTo>
                    <a:pt x="5277" y="274"/>
                  </a:lnTo>
                  <a:lnTo>
                    <a:pt x="5320" y="293"/>
                  </a:lnTo>
                  <a:lnTo>
                    <a:pt x="5357" y="313"/>
                  </a:lnTo>
                  <a:lnTo>
                    <a:pt x="5387" y="332"/>
                  </a:lnTo>
                  <a:lnTo>
                    <a:pt x="5411" y="354"/>
                  </a:lnTo>
                  <a:lnTo>
                    <a:pt x="5428" y="374"/>
                  </a:lnTo>
                  <a:lnTo>
                    <a:pt x="5439" y="395"/>
                  </a:lnTo>
                  <a:lnTo>
                    <a:pt x="5442" y="417"/>
                  </a:lnTo>
                  <a:close/>
                </a:path>
              </a:pathLst>
            </a:custGeom>
            <a:solidFill>
              <a:srgbClr val="D8FF7F"/>
            </a:solidFill>
            <a:ln w="9525">
              <a:noFill/>
              <a:round/>
              <a:headEnd/>
              <a:tailEnd/>
            </a:ln>
          </p:spPr>
          <p:txBody>
            <a:bodyPr/>
            <a:lstStyle/>
            <a:p>
              <a:endParaRPr lang="ru-RU"/>
            </a:p>
          </p:txBody>
        </p:sp>
      </p:grpSp>
      <p:pic>
        <p:nvPicPr>
          <p:cNvPr id="19459" name="Picture 378" descr="j0232649"/>
          <p:cNvPicPr>
            <a:picLocks noChangeAspect="1" noChangeArrowheads="1"/>
          </p:cNvPicPr>
          <p:nvPr/>
        </p:nvPicPr>
        <p:blipFill>
          <a:blip r:embed="rId2"/>
          <a:srcRect/>
          <a:stretch>
            <a:fillRect/>
          </a:stretch>
        </p:blipFill>
        <p:spPr bwMode="auto">
          <a:xfrm>
            <a:off x="1268413" y="3995738"/>
            <a:ext cx="1873250" cy="3313112"/>
          </a:xfrm>
          <a:prstGeom prst="rect">
            <a:avLst/>
          </a:prstGeom>
          <a:noFill/>
          <a:ln w="9525">
            <a:noFill/>
            <a:miter lim="800000"/>
            <a:headEnd/>
            <a:tailEnd/>
          </a:ln>
        </p:spPr>
      </p:pic>
      <p:pic>
        <p:nvPicPr>
          <p:cNvPr id="19460" name="Picture 381" descr="j0232434"/>
          <p:cNvPicPr>
            <a:picLocks noChangeAspect="1" noChangeArrowheads="1"/>
          </p:cNvPicPr>
          <p:nvPr/>
        </p:nvPicPr>
        <p:blipFill>
          <a:blip r:embed="rId3"/>
          <a:srcRect/>
          <a:stretch>
            <a:fillRect/>
          </a:stretch>
        </p:blipFill>
        <p:spPr bwMode="auto">
          <a:xfrm>
            <a:off x="2924175" y="6011863"/>
            <a:ext cx="2422525" cy="2257425"/>
          </a:xfrm>
          <a:prstGeom prst="rect">
            <a:avLst/>
          </a:prstGeom>
          <a:noFill/>
          <a:ln w="9525">
            <a:noFill/>
            <a:miter lim="800000"/>
            <a:headEnd/>
            <a:tailEnd/>
          </a:ln>
        </p:spPr>
      </p:pic>
      <p:sp>
        <p:nvSpPr>
          <p:cNvPr id="19461" name="AutoShape 414"/>
          <p:cNvSpPr>
            <a:spLocks noChangeArrowheads="1"/>
          </p:cNvSpPr>
          <p:nvPr/>
        </p:nvSpPr>
        <p:spPr bwMode="auto">
          <a:xfrm>
            <a:off x="404813" y="0"/>
            <a:ext cx="5976937" cy="2051050"/>
          </a:xfrm>
          <a:prstGeom prst="sun">
            <a:avLst>
              <a:gd name="adj" fmla="val 25000"/>
            </a:avLst>
          </a:prstGeom>
          <a:solidFill>
            <a:srgbClr val="FFFF00"/>
          </a:solidFill>
          <a:ln w="9525">
            <a:solidFill>
              <a:srgbClr val="FFFF00"/>
            </a:solidFill>
            <a:miter lim="800000"/>
            <a:headEnd/>
            <a:tailEnd/>
          </a:ln>
        </p:spPr>
        <p:txBody>
          <a:bodyPr wrap="none" anchor="ctr"/>
          <a:lstStyle/>
          <a:p>
            <a:pPr algn="ctr"/>
            <a:endParaRPr lang="ru-RU" sz="1600" b="1">
              <a:solidFill>
                <a:srgbClr val="FF0066"/>
              </a:solidFill>
            </a:endParaRPr>
          </a:p>
        </p:txBody>
      </p:sp>
      <p:sp>
        <p:nvSpPr>
          <p:cNvPr id="19462" name="WordArt 416"/>
          <p:cNvSpPr>
            <a:spLocks noChangeArrowheads="1" noChangeShapeType="1" noTextEdit="1"/>
          </p:cNvSpPr>
          <p:nvPr/>
        </p:nvSpPr>
        <p:spPr bwMode="auto">
          <a:xfrm>
            <a:off x="1412875" y="2411413"/>
            <a:ext cx="4103688" cy="2305050"/>
          </a:xfrm>
          <a:prstGeom prst="rect">
            <a:avLst/>
          </a:prstGeom>
        </p:spPr>
        <p:txBody>
          <a:bodyPr wrap="none" fromWordArt="1">
            <a:prstTxWarp prst="textFadeDown">
              <a:avLst>
                <a:gd name="adj" fmla="val 33333"/>
              </a:avLst>
            </a:prstTxWarp>
          </a:bodyPr>
          <a:lstStyle/>
          <a:p>
            <a:pPr algn="ctr"/>
            <a:r>
              <a:rPr lang="ru-RU"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a:rPr>
              <a:t>Будьте </a:t>
            </a:r>
          </a:p>
          <a:p>
            <a:pPr algn="ctr"/>
            <a:r>
              <a:rPr lang="ru-RU"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a:rPr>
              <a:t>здоровы!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j0343305"/>
          <p:cNvPicPr>
            <a:picLocks noChangeAspect="1" noChangeArrowheads="1"/>
          </p:cNvPicPr>
          <p:nvPr/>
        </p:nvPicPr>
        <p:blipFill>
          <a:blip r:embed="rId2"/>
          <a:srcRect/>
          <a:stretch>
            <a:fillRect/>
          </a:stretch>
        </p:blipFill>
        <p:spPr bwMode="auto">
          <a:xfrm>
            <a:off x="5659438" y="7885113"/>
            <a:ext cx="1198562" cy="1258887"/>
          </a:xfrm>
          <a:prstGeom prst="rect">
            <a:avLst/>
          </a:prstGeom>
          <a:noFill/>
          <a:ln w="9525">
            <a:noFill/>
            <a:miter lim="800000"/>
            <a:headEnd/>
            <a:tailEnd/>
          </a:ln>
        </p:spPr>
      </p:pic>
      <p:sp>
        <p:nvSpPr>
          <p:cNvPr id="3075" name="WordArt 5"/>
          <p:cNvSpPr>
            <a:spLocks noChangeArrowheads="1" noChangeShapeType="1" noTextEdit="1"/>
          </p:cNvSpPr>
          <p:nvPr/>
        </p:nvSpPr>
        <p:spPr bwMode="auto">
          <a:xfrm>
            <a:off x="549275" y="0"/>
            <a:ext cx="5800725" cy="755650"/>
          </a:xfrm>
          <a:prstGeom prst="rect">
            <a:avLst/>
          </a:prstGeom>
        </p:spPr>
        <p:txBody>
          <a:bodyPr wrap="none" fromWordArt="1">
            <a:prstTxWarp prst="textDoubleWave1">
              <a:avLst>
                <a:gd name="adj1" fmla="val 6500"/>
                <a:gd name="adj2" fmla="val 0"/>
              </a:avLst>
            </a:prstTxWarp>
          </a:bodyPr>
          <a:lstStyle/>
          <a:p>
            <a:pPr algn="ctr"/>
            <a:r>
              <a:rPr lang="ru-RU"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здоровье</a:t>
            </a:r>
          </a:p>
        </p:txBody>
      </p:sp>
      <p:pic>
        <p:nvPicPr>
          <p:cNvPr id="3076" name="Picture 6" descr="j0279210"/>
          <p:cNvPicPr>
            <a:picLocks noChangeAspect="1" noChangeArrowheads="1"/>
          </p:cNvPicPr>
          <p:nvPr/>
        </p:nvPicPr>
        <p:blipFill>
          <a:blip r:embed="rId3"/>
          <a:srcRect/>
          <a:stretch>
            <a:fillRect/>
          </a:stretch>
        </p:blipFill>
        <p:spPr bwMode="auto">
          <a:xfrm>
            <a:off x="260350" y="755650"/>
            <a:ext cx="1512888" cy="1441450"/>
          </a:xfrm>
          <a:prstGeom prst="rect">
            <a:avLst/>
          </a:prstGeom>
          <a:noFill/>
          <a:ln w="9525">
            <a:noFill/>
            <a:miter lim="800000"/>
            <a:headEnd/>
            <a:tailEnd/>
          </a:ln>
        </p:spPr>
      </p:pic>
      <p:sp>
        <p:nvSpPr>
          <p:cNvPr id="3077" name="Rectangle 7"/>
          <p:cNvSpPr>
            <a:spLocks noChangeArrowheads="1"/>
          </p:cNvSpPr>
          <p:nvPr/>
        </p:nvSpPr>
        <p:spPr bwMode="auto">
          <a:xfrm>
            <a:off x="0" y="2411413"/>
            <a:ext cx="6858000" cy="7081837"/>
          </a:xfrm>
          <a:prstGeom prst="rect">
            <a:avLst/>
          </a:prstGeom>
          <a:noFill/>
          <a:ln w="9525">
            <a:noFill/>
            <a:miter lim="800000"/>
            <a:headEnd/>
            <a:tailEnd/>
          </a:ln>
        </p:spPr>
        <p:txBody>
          <a:bodyPr>
            <a:spAutoFit/>
          </a:bodyPr>
          <a:lstStyle/>
          <a:p>
            <a:pPr algn="ctr"/>
            <a:r>
              <a:rPr lang="ru-RU" sz="1600" b="1">
                <a:solidFill>
                  <a:srgbClr val="339933"/>
                </a:solidFill>
              </a:rPr>
              <a:t>создает энергетическую основу для роста и формирования систем организма и оказывает благоприятное стабилизирующее действие на становление психических функций.</a:t>
            </a:r>
          </a:p>
          <a:p>
            <a:pPr algn="ctr"/>
            <a:r>
              <a:rPr lang="ru-RU" sz="1600" b="1" u="sng">
                <a:solidFill>
                  <a:srgbClr val="FF0066"/>
                </a:solidFill>
              </a:rPr>
              <a:t>Дети с большей двигательной активностью оказываются лучше развитыми и психически и физически!</a:t>
            </a:r>
          </a:p>
          <a:p>
            <a:pPr algn="ctr"/>
            <a:r>
              <a:rPr lang="ru-RU" sz="1600" b="1">
                <a:solidFill>
                  <a:srgbClr val="9900FF"/>
                </a:solidFill>
              </a:rPr>
              <a:t>Более интенсивная двигательная активность</a:t>
            </a:r>
          </a:p>
          <a:p>
            <a:pPr algn="ctr"/>
            <a:r>
              <a:rPr lang="ru-RU" sz="1600" b="1">
                <a:solidFill>
                  <a:srgbClr val="9900FF"/>
                </a:solidFill>
              </a:rPr>
              <a:t> </a:t>
            </a:r>
            <a:r>
              <a:rPr lang="ru-RU" sz="1600" b="1">
                <a:solidFill>
                  <a:srgbClr val="FF0066"/>
                </a:solidFill>
              </a:rPr>
              <a:t>способствует лучшему физическому развитию</a:t>
            </a:r>
            <a:r>
              <a:rPr lang="ru-RU" sz="1600" b="1">
                <a:solidFill>
                  <a:srgbClr val="9900FF"/>
                </a:solidFill>
              </a:rPr>
              <a:t>, </a:t>
            </a:r>
          </a:p>
          <a:p>
            <a:pPr algn="ctr"/>
            <a:r>
              <a:rPr lang="ru-RU" sz="1600" b="1">
                <a:solidFill>
                  <a:srgbClr val="9900FF"/>
                </a:solidFill>
              </a:rPr>
              <a:t>а лучшее физическое развитие </a:t>
            </a:r>
          </a:p>
          <a:p>
            <a:pPr algn="ctr"/>
            <a:r>
              <a:rPr lang="ru-RU" sz="1600" b="1">
                <a:solidFill>
                  <a:srgbClr val="FF0066"/>
                </a:solidFill>
              </a:rPr>
              <a:t>стимулирует двигательную активность </a:t>
            </a:r>
          </a:p>
          <a:p>
            <a:pPr algn="ctr"/>
            <a:r>
              <a:rPr lang="ru-RU" sz="1600" b="1">
                <a:solidFill>
                  <a:srgbClr val="FF0066"/>
                </a:solidFill>
              </a:rPr>
              <a:t>и нервно-психическое развитие.</a:t>
            </a:r>
          </a:p>
          <a:p>
            <a:pPr algn="ctr">
              <a:lnSpc>
                <a:spcPct val="10000"/>
              </a:lnSpc>
            </a:pPr>
            <a:endParaRPr lang="ru-RU" sz="1600" b="1" u="sng">
              <a:solidFill>
                <a:srgbClr val="FF0066"/>
              </a:solidFill>
            </a:endParaRPr>
          </a:p>
          <a:p>
            <a:pPr algn="ctr"/>
            <a:r>
              <a:rPr lang="ru-RU" sz="1600" b="1" u="sng">
                <a:solidFill>
                  <a:srgbClr val="FF00FF"/>
                </a:solidFill>
              </a:rPr>
              <a:t>В состоянии пониженной двигательной активности:</a:t>
            </a:r>
          </a:p>
          <a:p>
            <a:pPr algn="ctr">
              <a:buFont typeface="Wingdings" pitchFamily="2" charset="2"/>
              <a:buChar char="L"/>
            </a:pPr>
            <a:r>
              <a:rPr lang="ru-RU" sz="1600" b="1">
                <a:solidFill>
                  <a:srgbClr val="FF0066"/>
                </a:solidFill>
              </a:rPr>
              <a:t> </a:t>
            </a:r>
            <a:r>
              <a:rPr lang="ru-RU" sz="1600" b="1">
                <a:solidFill>
                  <a:srgbClr val="3366FF"/>
                </a:solidFill>
              </a:rPr>
              <a:t>ухудшаются обменные процессы;</a:t>
            </a:r>
          </a:p>
          <a:p>
            <a:pPr algn="ctr">
              <a:buFont typeface="Wingdings" pitchFamily="2" charset="2"/>
              <a:buChar char="L"/>
            </a:pPr>
            <a:r>
              <a:rPr lang="ru-RU" sz="1600" b="1">
                <a:solidFill>
                  <a:srgbClr val="FF0066"/>
                </a:solidFill>
              </a:rPr>
              <a:t> </a:t>
            </a:r>
            <a:r>
              <a:rPr lang="ru-RU" sz="1600" b="1">
                <a:solidFill>
                  <a:srgbClr val="339966"/>
                </a:solidFill>
              </a:rPr>
              <a:t>нарушается работа всех внутренних органов </a:t>
            </a:r>
          </a:p>
          <a:p>
            <a:pPr algn="ctr">
              <a:buFont typeface="Wingdings" pitchFamily="2" charset="2"/>
              <a:buNone/>
            </a:pPr>
            <a:r>
              <a:rPr lang="ru-RU" sz="1600" b="1">
                <a:solidFill>
                  <a:srgbClr val="339966"/>
                </a:solidFill>
              </a:rPr>
              <a:t>(в первую очередь сердца);</a:t>
            </a:r>
          </a:p>
          <a:p>
            <a:pPr algn="ctr">
              <a:buFont typeface="Wingdings" pitchFamily="2" charset="2"/>
              <a:buChar char="L"/>
            </a:pPr>
            <a:r>
              <a:rPr lang="ru-RU" sz="1600" b="1">
                <a:solidFill>
                  <a:srgbClr val="FF0066"/>
                </a:solidFill>
              </a:rPr>
              <a:t> </a:t>
            </a:r>
            <a:r>
              <a:rPr lang="ru-RU" sz="1600" b="1">
                <a:solidFill>
                  <a:srgbClr val="FF9900"/>
                </a:solidFill>
              </a:rPr>
              <a:t>нарушаются психические функции.</a:t>
            </a:r>
          </a:p>
          <a:p>
            <a:pPr algn="ctr">
              <a:buFont typeface="Wingdings" pitchFamily="2" charset="2"/>
              <a:buNone/>
            </a:pPr>
            <a:r>
              <a:rPr lang="ru-RU" b="1" i="1">
                <a:solidFill>
                  <a:srgbClr val="FF0066"/>
                </a:solidFill>
              </a:rPr>
              <a:t>Поэтому, если Вы хотите, </a:t>
            </a:r>
          </a:p>
          <a:p>
            <a:pPr algn="ctr">
              <a:buFont typeface="Wingdings" pitchFamily="2" charset="2"/>
              <a:buNone/>
            </a:pPr>
            <a:r>
              <a:rPr lang="ru-RU" b="1" i="1">
                <a:solidFill>
                  <a:srgbClr val="FF0066"/>
                </a:solidFill>
              </a:rPr>
              <a:t>чтобы Ваш ребенок вырос здоровым</a:t>
            </a:r>
          </a:p>
          <a:p>
            <a:pPr algn="ctr">
              <a:buFont typeface="Wingdings" pitchFamily="2" charset="2"/>
              <a:buNone/>
            </a:pPr>
            <a:r>
              <a:rPr lang="ru-RU" sz="1600">
                <a:solidFill>
                  <a:srgbClr val="339933"/>
                </a:solidFill>
              </a:rPr>
              <a:t>делайте ежедневно гигиеническую гимнастику, принимайте закаливающие процедуры, практикуйте прогулки, походы в лес, бег, прыжки, плавание, катание на велосипеде, играйте в подвижные игры,  в зимний период года катайтесь</a:t>
            </a:r>
          </a:p>
          <a:p>
            <a:pPr algn="ctr">
              <a:buFont typeface="Wingdings" pitchFamily="2" charset="2"/>
              <a:buNone/>
            </a:pPr>
            <a:r>
              <a:rPr lang="ru-RU" sz="1600">
                <a:solidFill>
                  <a:srgbClr val="339933"/>
                </a:solidFill>
              </a:rPr>
              <a:t> на коньках и лыжах, а также научите ребенка </a:t>
            </a:r>
          </a:p>
          <a:p>
            <a:pPr algn="ctr">
              <a:buFont typeface="Wingdings" pitchFamily="2" charset="2"/>
              <a:buNone/>
            </a:pPr>
            <a:r>
              <a:rPr lang="ru-RU" sz="1600">
                <a:solidFill>
                  <a:srgbClr val="339933"/>
                </a:solidFill>
              </a:rPr>
              <a:t>трудиться уже в дошкольном возрасте.</a:t>
            </a:r>
          </a:p>
          <a:p>
            <a:pPr algn="ctr">
              <a:buFont typeface="Wingdings" pitchFamily="2" charset="2"/>
              <a:buNone/>
            </a:pPr>
            <a:r>
              <a:rPr lang="ru-RU" sz="1600" b="1" u="sng">
                <a:solidFill>
                  <a:srgbClr val="FF0066"/>
                </a:solidFill>
              </a:rPr>
              <a:t>И все это делайте</a:t>
            </a:r>
          </a:p>
          <a:p>
            <a:pPr algn="ctr">
              <a:buFont typeface="Wingdings" pitchFamily="2" charset="2"/>
              <a:buNone/>
            </a:pPr>
            <a:r>
              <a:rPr lang="ru-RU" sz="1600" b="1" u="sng">
                <a:solidFill>
                  <a:srgbClr val="FF0066"/>
                </a:solidFill>
              </a:rPr>
              <a:t> с улыбкой и хорошим настроением!</a:t>
            </a:r>
          </a:p>
          <a:p>
            <a:pPr algn="ctr">
              <a:buFont typeface="Wingdings" pitchFamily="2" charset="2"/>
              <a:buNone/>
            </a:pPr>
            <a:r>
              <a:rPr lang="ru-RU" sz="1600">
                <a:solidFill>
                  <a:srgbClr val="339933"/>
                </a:solidFill>
              </a:rPr>
              <a:t> </a:t>
            </a:r>
          </a:p>
          <a:p>
            <a:pPr algn="ctr">
              <a:buFont typeface="Wingdings" pitchFamily="2" charset="2"/>
              <a:buNone/>
            </a:pPr>
            <a:endParaRPr lang="ru-RU" sz="2000" b="1" i="1">
              <a:solidFill>
                <a:srgbClr val="FF0066"/>
              </a:solidFill>
            </a:endParaRPr>
          </a:p>
        </p:txBody>
      </p:sp>
      <p:sp>
        <p:nvSpPr>
          <p:cNvPr id="3078" name="Text Box 9"/>
          <p:cNvSpPr txBox="1">
            <a:spLocks noChangeArrowheads="1"/>
          </p:cNvSpPr>
          <p:nvPr/>
        </p:nvSpPr>
        <p:spPr bwMode="auto">
          <a:xfrm>
            <a:off x="1773238" y="684213"/>
            <a:ext cx="4895850" cy="1465262"/>
          </a:xfrm>
          <a:prstGeom prst="rect">
            <a:avLst/>
          </a:prstGeom>
          <a:noFill/>
          <a:ln w="9525">
            <a:noFill/>
            <a:miter lim="800000"/>
            <a:headEnd/>
            <a:tailEnd/>
          </a:ln>
        </p:spPr>
        <p:txBody>
          <a:bodyPr>
            <a:spAutoFit/>
          </a:bodyPr>
          <a:lstStyle/>
          <a:p>
            <a:pPr algn="ctr"/>
            <a:r>
              <a:rPr lang="ru-RU" b="1">
                <a:solidFill>
                  <a:schemeClr val="accent2"/>
                </a:solidFill>
              </a:rPr>
              <a:t>Определяется рациональным двигательным режимом, включающим привычную двигательную активность, организацию физического воспитания и закаливания ребенка.</a:t>
            </a:r>
          </a:p>
        </p:txBody>
      </p:sp>
      <p:sp>
        <p:nvSpPr>
          <p:cNvPr id="3079" name="WordArt 10"/>
          <p:cNvSpPr>
            <a:spLocks noChangeArrowheads="1" noChangeShapeType="1" noTextEdit="1"/>
          </p:cNvSpPr>
          <p:nvPr/>
        </p:nvSpPr>
        <p:spPr bwMode="auto">
          <a:xfrm>
            <a:off x="1052513" y="2195513"/>
            <a:ext cx="5543550" cy="217487"/>
          </a:xfrm>
          <a:prstGeom prst="rect">
            <a:avLst/>
          </a:prstGeom>
        </p:spPr>
        <p:txBody>
          <a:bodyPr wrap="none" fromWordArt="1">
            <a:prstTxWarp prst="textCanUp">
              <a:avLst>
                <a:gd name="adj" fmla="val 85713"/>
              </a:avLst>
            </a:prstTxWarp>
          </a:bodyPr>
          <a:lstStyle/>
          <a:p>
            <a:pPr algn="ctr"/>
            <a:r>
              <a:rPr lang="ru-RU" sz="3600" b="1" kern="10">
                <a:ln w="9525">
                  <a:solidFill>
                    <a:srgbClr val="3366FF"/>
                  </a:solidFill>
                  <a:round/>
                  <a:headEnd/>
                  <a:tailEnd/>
                </a:ln>
                <a:solidFill>
                  <a:schemeClr val="hlink"/>
                </a:solidFill>
                <a:latin typeface="Century Gothic"/>
              </a:rPr>
              <a:t>Двигательная активность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6"/>
          <p:cNvSpPr>
            <a:spLocks noChangeArrowheads="1"/>
          </p:cNvSpPr>
          <p:nvPr/>
        </p:nvSpPr>
        <p:spPr bwMode="auto">
          <a:xfrm>
            <a:off x="1714500" y="1711325"/>
            <a:ext cx="3429000" cy="1054100"/>
          </a:xfrm>
          <a:prstGeom prst="rect">
            <a:avLst/>
          </a:prstGeom>
          <a:noFill/>
          <a:ln w="9525">
            <a:noFill/>
            <a:miter lim="800000"/>
            <a:headEnd/>
            <a:tailEnd/>
          </a:ln>
        </p:spPr>
        <p:txBody>
          <a:bodyPr>
            <a:spAutoFit/>
          </a:bodyPr>
          <a:lstStyle/>
          <a:p>
            <a:endParaRPr lang="ru-RU" b="1">
              <a:solidFill>
                <a:srgbClr val="006666"/>
              </a:solidFill>
            </a:endParaRPr>
          </a:p>
          <a:p>
            <a:endParaRPr lang="ru-RU" b="1">
              <a:solidFill>
                <a:srgbClr val="006666"/>
              </a:solidFill>
            </a:endParaRPr>
          </a:p>
          <a:p>
            <a:pPr>
              <a:spcBef>
                <a:spcPct val="50000"/>
              </a:spcBef>
              <a:buFontTx/>
              <a:buBlip>
                <a:blip r:embed="rId2"/>
              </a:buBlip>
            </a:pPr>
            <a:endParaRPr lang="ru-RU" b="1">
              <a:solidFill>
                <a:srgbClr val="006666"/>
              </a:solidFill>
            </a:endParaRPr>
          </a:p>
        </p:txBody>
      </p:sp>
      <p:sp>
        <p:nvSpPr>
          <p:cNvPr id="4099" name="AutoShape 341"/>
          <p:cNvSpPr>
            <a:spLocks noChangeAspect="1" noChangeArrowheads="1" noTextEdit="1"/>
          </p:cNvSpPr>
          <p:nvPr/>
        </p:nvSpPr>
        <p:spPr bwMode="auto">
          <a:xfrm>
            <a:off x="0" y="0"/>
            <a:ext cx="6858000" cy="9144000"/>
          </a:xfrm>
          <a:prstGeom prst="rect">
            <a:avLst/>
          </a:prstGeom>
          <a:noFill/>
          <a:ln w="9525">
            <a:noFill/>
            <a:miter lim="800000"/>
            <a:headEnd/>
            <a:tailEnd/>
          </a:ln>
        </p:spPr>
        <p:txBody>
          <a:bodyPr/>
          <a:lstStyle/>
          <a:p>
            <a:endParaRPr lang="ru-RU"/>
          </a:p>
        </p:txBody>
      </p:sp>
      <p:sp>
        <p:nvSpPr>
          <p:cNvPr id="4100" name="Freeform 343"/>
          <p:cNvSpPr>
            <a:spLocks/>
          </p:cNvSpPr>
          <p:nvPr/>
        </p:nvSpPr>
        <p:spPr bwMode="auto">
          <a:xfrm>
            <a:off x="5249863" y="4679950"/>
            <a:ext cx="1423987" cy="4019550"/>
          </a:xfrm>
          <a:custGeom>
            <a:avLst/>
            <a:gdLst>
              <a:gd name="T0" fmla="*/ 2147483647 w 897"/>
              <a:gd name="T1" fmla="*/ 2147483647 h 2532"/>
              <a:gd name="T2" fmla="*/ 2147483647 w 897"/>
              <a:gd name="T3" fmla="*/ 2147483647 h 2532"/>
              <a:gd name="T4" fmla="*/ 2147483647 w 897"/>
              <a:gd name="T5" fmla="*/ 2147483647 h 2532"/>
              <a:gd name="T6" fmla="*/ 2147483647 w 897"/>
              <a:gd name="T7" fmla="*/ 2147483647 h 2532"/>
              <a:gd name="T8" fmla="*/ 2147483647 w 897"/>
              <a:gd name="T9" fmla="*/ 2147483647 h 2532"/>
              <a:gd name="T10" fmla="*/ 2147483647 w 897"/>
              <a:gd name="T11" fmla="*/ 2147483647 h 2532"/>
              <a:gd name="T12" fmla="*/ 2147483647 w 897"/>
              <a:gd name="T13" fmla="*/ 2147483647 h 2532"/>
              <a:gd name="T14" fmla="*/ 2147483647 w 897"/>
              <a:gd name="T15" fmla="*/ 2147483647 h 2532"/>
              <a:gd name="T16" fmla="*/ 2147483647 w 897"/>
              <a:gd name="T17" fmla="*/ 2147483647 h 2532"/>
              <a:gd name="T18" fmla="*/ 2147483647 w 897"/>
              <a:gd name="T19" fmla="*/ 2147483647 h 2532"/>
              <a:gd name="T20" fmla="*/ 2147483647 w 897"/>
              <a:gd name="T21" fmla="*/ 2147483647 h 2532"/>
              <a:gd name="T22" fmla="*/ 2147483647 w 897"/>
              <a:gd name="T23" fmla="*/ 2147483647 h 2532"/>
              <a:gd name="T24" fmla="*/ 2147483647 w 897"/>
              <a:gd name="T25" fmla="*/ 2147483647 h 2532"/>
              <a:gd name="T26" fmla="*/ 2147483647 w 897"/>
              <a:gd name="T27" fmla="*/ 2147483647 h 2532"/>
              <a:gd name="T28" fmla="*/ 2147483647 w 897"/>
              <a:gd name="T29" fmla="*/ 2147483647 h 2532"/>
              <a:gd name="T30" fmla="*/ 2147483647 w 897"/>
              <a:gd name="T31" fmla="*/ 2147483647 h 2532"/>
              <a:gd name="T32" fmla="*/ 2147483647 w 897"/>
              <a:gd name="T33" fmla="*/ 2147483647 h 2532"/>
              <a:gd name="T34" fmla="*/ 2147483647 w 897"/>
              <a:gd name="T35" fmla="*/ 2147483647 h 2532"/>
              <a:gd name="T36" fmla="*/ 2147483647 w 897"/>
              <a:gd name="T37" fmla="*/ 2147483647 h 2532"/>
              <a:gd name="T38" fmla="*/ 2147483647 w 897"/>
              <a:gd name="T39" fmla="*/ 2147483647 h 2532"/>
              <a:gd name="T40" fmla="*/ 0 w 897"/>
              <a:gd name="T41" fmla="*/ 2147483647 h 2532"/>
              <a:gd name="T42" fmla="*/ 2147483647 w 897"/>
              <a:gd name="T43" fmla="*/ 2147483647 h 2532"/>
              <a:gd name="T44" fmla="*/ 2147483647 w 897"/>
              <a:gd name="T45" fmla="*/ 2147483647 h 2532"/>
              <a:gd name="T46" fmla="*/ 2147483647 w 897"/>
              <a:gd name="T47" fmla="*/ 2147483647 h 2532"/>
              <a:gd name="T48" fmla="*/ 2147483647 w 897"/>
              <a:gd name="T49" fmla="*/ 2147483647 h 2532"/>
              <a:gd name="T50" fmla="*/ 2147483647 w 897"/>
              <a:gd name="T51" fmla="*/ 2147483647 h 2532"/>
              <a:gd name="T52" fmla="*/ 2147483647 w 897"/>
              <a:gd name="T53" fmla="*/ 0 h 2532"/>
              <a:gd name="T54" fmla="*/ 2147483647 w 897"/>
              <a:gd name="T55" fmla="*/ 2147483647 h 2532"/>
              <a:gd name="T56" fmla="*/ 2147483647 w 897"/>
              <a:gd name="T57" fmla="*/ 2147483647 h 2532"/>
              <a:gd name="T58" fmla="*/ 2147483647 w 897"/>
              <a:gd name="T59" fmla="*/ 0 h 2532"/>
              <a:gd name="T60" fmla="*/ 2147483647 w 897"/>
              <a:gd name="T61" fmla="*/ 2147483647 h 2532"/>
              <a:gd name="T62" fmla="*/ 2147483647 w 897"/>
              <a:gd name="T63" fmla="*/ 2147483647 h 2532"/>
              <a:gd name="T64" fmla="*/ 2147483647 w 897"/>
              <a:gd name="T65" fmla="*/ 2147483647 h 2532"/>
              <a:gd name="T66" fmla="*/ 2147483647 w 897"/>
              <a:gd name="T67" fmla="*/ 2147483647 h 2532"/>
              <a:gd name="T68" fmla="*/ 2147483647 w 897"/>
              <a:gd name="T69" fmla="*/ 2147483647 h 2532"/>
              <a:gd name="T70" fmla="*/ 2147483647 w 897"/>
              <a:gd name="T71" fmla="*/ 2147483647 h 2532"/>
              <a:gd name="T72" fmla="*/ 2147483647 w 897"/>
              <a:gd name="T73" fmla="*/ 2147483647 h 2532"/>
              <a:gd name="T74" fmla="*/ 2147483647 w 897"/>
              <a:gd name="T75" fmla="*/ 2147483647 h 2532"/>
              <a:gd name="T76" fmla="*/ 2147483647 w 897"/>
              <a:gd name="T77" fmla="*/ 2147483647 h 2532"/>
              <a:gd name="T78" fmla="*/ 2147483647 w 897"/>
              <a:gd name="T79" fmla="*/ 2147483647 h 2532"/>
              <a:gd name="T80" fmla="*/ 2147483647 w 897"/>
              <a:gd name="T81" fmla="*/ 2147483647 h 2532"/>
              <a:gd name="T82" fmla="*/ 2147483647 w 897"/>
              <a:gd name="T83" fmla="*/ 2147483647 h 2532"/>
              <a:gd name="T84" fmla="*/ 2147483647 w 897"/>
              <a:gd name="T85" fmla="*/ 2147483647 h 2532"/>
              <a:gd name="T86" fmla="*/ 2147483647 w 897"/>
              <a:gd name="T87" fmla="*/ 2147483647 h 2532"/>
              <a:gd name="T88" fmla="*/ 2147483647 w 897"/>
              <a:gd name="T89" fmla="*/ 2147483647 h 2532"/>
              <a:gd name="T90" fmla="*/ 2147483647 w 897"/>
              <a:gd name="T91" fmla="*/ 2147483647 h 2532"/>
              <a:gd name="T92" fmla="*/ 2147483647 w 897"/>
              <a:gd name="T93" fmla="*/ 2147483647 h 2532"/>
              <a:gd name="T94" fmla="*/ 2147483647 w 897"/>
              <a:gd name="T95" fmla="*/ 2147483647 h 2532"/>
              <a:gd name="T96" fmla="*/ 2147483647 w 897"/>
              <a:gd name="T97" fmla="*/ 2147483647 h 2532"/>
              <a:gd name="T98" fmla="*/ 2147483647 w 897"/>
              <a:gd name="T99" fmla="*/ 2147483647 h 2532"/>
              <a:gd name="T100" fmla="*/ 2147483647 w 897"/>
              <a:gd name="T101" fmla="*/ 2147483647 h 2532"/>
              <a:gd name="T102" fmla="*/ 2147483647 w 897"/>
              <a:gd name="T103" fmla="*/ 2147483647 h 2532"/>
              <a:gd name="T104" fmla="*/ 2147483647 w 897"/>
              <a:gd name="T105" fmla="*/ 2147483647 h 2532"/>
              <a:gd name="T106" fmla="*/ 2147483647 w 897"/>
              <a:gd name="T107" fmla="*/ 2147483647 h 2532"/>
              <a:gd name="T108" fmla="*/ 2147483647 w 897"/>
              <a:gd name="T109" fmla="*/ 2147483647 h 25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7"/>
              <a:gd name="T166" fmla="*/ 0 h 2532"/>
              <a:gd name="T167" fmla="*/ 897 w 897"/>
              <a:gd name="T168" fmla="*/ 2532 h 25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7" h="2532">
                <a:moveTo>
                  <a:pt x="252" y="216"/>
                </a:moveTo>
                <a:lnTo>
                  <a:pt x="229" y="201"/>
                </a:lnTo>
                <a:lnTo>
                  <a:pt x="181" y="170"/>
                </a:lnTo>
                <a:lnTo>
                  <a:pt x="128" y="152"/>
                </a:lnTo>
                <a:lnTo>
                  <a:pt x="98" y="170"/>
                </a:lnTo>
                <a:lnTo>
                  <a:pt x="92" y="231"/>
                </a:lnTo>
                <a:lnTo>
                  <a:pt x="98" y="303"/>
                </a:lnTo>
                <a:lnTo>
                  <a:pt x="107" y="360"/>
                </a:lnTo>
                <a:lnTo>
                  <a:pt x="113" y="386"/>
                </a:lnTo>
                <a:lnTo>
                  <a:pt x="110" y="405"/>
                </a:lnTo>
                <a:lnTo>
                  <a:pt x="101" y="458"/>
                </a:lnTo>
                <a:lnTo>
                  <a:pt x="95" y="526"/>
                </a:lnTo>
                <a:lnTo>
                  <a:pt x="95" y="598"/>
                </a:lnTo>
                <a:lnTo>
                  <a:pt x="95" y="681"/>
                </a:lnTo>
                <a:lnTo>
                  <a:pt x="92" y="791"/>
                </a:lnTo>
                <a:lnTo>
                  <a:pt x="86" y="897"/>
                </a:lnTo>
                <a:lnTo>
                  <a:pt x="80" y="973"/>
                </a:lnTo>
                <a:lnTo>
                  <a:pt x="74" y="1204"/>
                </a:lnTo>
                <a:lnTo>
                  <a:pt x="71" y="1665"/>
                </a:lnTo>
                <a:lnTo>
                  <a:pt x="71" y="2119"/>
                </a:lnTo>
                <a:lnTo>
                  <a:pt x="71" y="2339"/>
                </a:lnTo>
                <a:lnTo>
                  <a:pt x="137" y="2358"/>
                </a:lnTo>
                <a:lnTo>
                  <a:pt x="279" y="2365"/>
                </a:lnTo>
                <a:lnTo>
                  <a:pt x="437" y="2369"/>
                </a:lnTo>
                <a:lnTo>
                  <a:pt x="541" y="2373"/>
                </a:lnTo>
                <a:lnTo>
                  <a:pt x="612" y="2365"/>
                </a:lnTo>
                <a:lnTo>
                  <a:pt x="701" y="2347"/>
                </a:lnTo>
                <a:lnTo>
                  <a:pt x="781" y="2320"/>
                </a:lnTo>
                <a:lnTo>
                  <a:pt x="823" y="2297"/>
                </a:lnTo>
                <a:lnTo>
                  <a:pt x="832" y="2312"/>
                </a:lnTo>
                <a:lnTo>
                  <a:pt x="838" y="2373"/>
                </a:lnTo>
                <a:lnTo>
                  <a:pt x="835" y="2441"/>
                </a:lnTo>
                <a:lnTo>
                  <a:pt x="820" y="2490"/>
                </a:lnTo>
                <a:lnTo>
                  <a:pt x="740" y="2505"/>
                </a:lnTo>
                <a:lnTo>
                  <a:pt x="588" y="2509"/>
                </a:lnTo>
                <a:lnTo>
                  <a:pt x="431" y="2509"/>
                </a:lnTo>
                <a:lnTo>
                  <a:pt x="339" y="2517"/>
                </a:lnTo>
                <a:lnTo>
                  <a:pt x="261" y="2528"/>
                </a:lnTo>
                <a:lnTo>
                  <a:pt x="151" y="2532"/>
                </a:lnTo>
                <a:lnTo>
                  <a:pt x="50" y="2528"/>
                </a:lnTo>
                <a:lnTo>
                  <a:pt x="3" y="2513"/>
                </a:lnTo>
                <a:lnTo>
                  <a:pt x="0" y="2422"/>
                </a:lnTo>
                <a:lnTo>
                  <a:pt x="6" y="2229"/>
                </a:lnTo>
                <a:lnTo>
                  <a:pt x="12" y="1979"/>
                </a:lnTo>
                <a:lnTo>
                  <a:pt x="15" y="1718"/>
                </a:lnTo>
                <a:lnTo>
                  <a:pt x="21" y="1370"/>
                </a:lnTo>
                <a:lnTo>
                  <a:pt x="30" y="935"/>
                </a:lnTo>
                <a:lnTo>
                  <a:pt x="38" y="553"/>
                </a:lnTo>
                <a:lnTo>
                  <a:pt x="44" y="360"/>
                </a:lnTo>
                <a:lnTo>
                  <a:pt x="41" y="276"/>
                </a:lnTo>
                <a:lnTo>
                  <a:pt x="41" y="163"/>
                </a:lnTo>
                <a:lnTo>
                  <a:pt x="44" y="57"/>
                </a:lnTo>
                <a:lnTo>
                  <a:pt x="59" y="8"/>
                </a:lnTo>
                <a:lnTo>
                  <a:pt x="122" y="0"/>
                </a:lnTo>
                <a:lnTo>
                  <a:pt x="246" y="8"/>
                </a:lnTo>
                <a:lnTo>
                  <a:pt x="377" y="11"/>
                </a:lnTo>
                <a:lnTo>
                  <a:pt x="472" y="15"/>
                </a:lnTo>
                <a:lnTo>
                  <a:pt x="567" y="8"/>
                </a:lnTo>
                <a:lnTo>
                  <a:pt x="704" y="0"/>
                </a:lnTo>
                <a:lnTo>
                  <a:pt x="829" y="0"/>
                </a:lnTo>
                <a:lnTo>
                  <a:pt x="888" y="15"/>
                </a:lnTo>
                <a:lnTo>
                  <a:pt x="894" y="68"/>
                </a:lnTo>
                <a:lnTo>
                  <a:pt x="897" y="159"/>
                </a:lnTo>
                <a:lnTo>
                  <a:pt x="894" y="257"/>
                </a:lnTo>
                <a:lnTo>
                  <a:pt x="891" y="329"/>
                </a:lnTo>
                <a:lnTo>
                  <a:pt x="891" y="397"/>
                </a:lnTo>
                <a:lnTo>
                  <a:pt x="888" y="496"/>
                </a:lnTo>
                <a:lnTo>
                  <a:pt x="888" y="602"/>
                </a:lnTo>
                <a:lnTo>
                  <a:pt x="885" y="700"/>
                </a:lnTo>
                <a:lnTo>
                  <a:pt x="885" y="802"/>
                </a:lnTo>
                <a:lnTo>
                  <a:pt x="888" y="927"/>
                </a:lnTo>
                <a:lnTo>
                  <a:pt x="891" y="1033"/>
                </a:lnTo>
                <a:lnTo>
                  <a:pt x="885" y="1094"/>
                </a:lnTo>
                <a:lnTo>
                  <a:pt x="867" y="1105"/>
                </a:lnTo>
                <a:lnTo>
                  <a:pt x="853" y="1090"/>
                </a:lnTo>
                <a:lnTo>
                  <a:pt x="838" y="1060"/>
                </a:lnTo>
                <a:lnTo>
                  <a:pt x="829" y="1026"/>
                </a:lnTo>
                <a:lnTo>
                  <a:pt x="829" y="973"/>
                </a:lnTo>
                <a:lnTo>
                  <a:pt x="838" y="905"/>
                </a:lnTo>
                <a:lnTo>
                  <a:pt x="847" y="836"/>
                </a:lnTo>
                <a:lnTo>
                  <a:pt x="850" y="791"/>
                </a:lnTo>
                <a:lnTo>
                  <a:pt x="841" y="757"/>
                </a:lnTo>
                <a:lnTo>
                  <a:pt x="829" y="727"/>
                </a:lnTo>
                <a:lnTo>
                  <a:pt x="820" y="700"/>
                </a:lnTo>
                <a:lnTo>
                  <a:pt x="814" y="693"/>
                </a:lnTo>
                <a:lnTo>
                  <a:pt x="820" y="678"/>
                </a:lnTo>
                <a:lnTo>
                  <a:pt x="829" y="640"/>
                </a:lnTo>
                <a:lnTo>
                  <a:pt x="838" y="575"/>
                </a:lnTo>
                <a:lnTo>
                  <a:pt x="844" y="496"/>
                </a:lnTo>
                <a:lnTo>
                  <a:pt x="835" y="420"/>
                </a:lnTo>
                <a:lnTo>
                  <a:pt x="826" y="379"/>
                </a:lnTo>
                <a:lnTo>
                  <a:pt x="814" y="356"/>
                </a:lnTo>
                <a:lnTo>
                  <a:pt x="811" y="352"/>
                </a:lnTo>
                <a:lnTo>
                  <a:pt x="817" y="329"/>
                </a:lnTo>
                <a:lnTo>
                  <a:pt x="832" y="280"/>
                </a:lnTo>
                <a:lnTo>
                  <a:pt x="832" y="223"/>
                </a:lnTo>
                <a:lnTo>
                  <a:pt x="811" y="170"/>
                </a:lnTo>
                <a:lnTo>
                  <a:pt x="757" y="152"/>
                </a:lnTo>
                <a:lnTo>
                  <a:pt x="698" y="167"/>
                </a:lnTo>
                <a:lnTo>
                  <a:pt x="651" y="189"/>
                </a:lnTo>
                <a:lnTo>
                  <a:pt x="630" y="204"/>
                </a:lnTo>
                <a:lnTo>
                  <a:pt x="606" y="197"/>
                </a:lnTo>
                <a:lnTo>
                  <a:pt x="550" y="186"/>
                </a:lnTo>
                <a:lnTo>
                  <a:pt x="484" y="178"/>
                </a:lnTo>
                <a:lnTo>
                  <a:pt x="437" y="178"/>
                </a:lnTo>
                <a:lnTo>
                  <a:pt x="386" y="186"/>
                </a:lnTo>
                <a:lnTo>
                  <a:pt x="327" y="197"/>
                </a:lnTo>
                <a:lnTo>
                  <a:pt x="273" y="208"/>
                </a:lnTo>
                <a:lnTo>
                  <a:pt x="252" y="216"/>
                </a:lnTo>
                <a:close/>
              </a:path>
            </a:pathLst>
          </a:custGeom>
          <a:solidFill>
            <a:srgbClr val="BDB5A6"/>
          </a:solidFill>
          <a:ln w="9525">
            <a:noFill/>
            <a:round/>
            <a:headEnd/>
            <a:tailEnd/>
          </a:ln>
        </p:spPr>
        <p:txBody>
          <a:bodyPr/>
          <a:lstStyle/>
          <a:p>
            <a:endParaRPr lang="ru-RU"/>
          </a:p>
        </p:txBody>
      </p:sp>
      <p:sp>
        <p:nvSpPr>
          <p:cNvPr id="4101" name="Freeform 346"/>
          <p:cNvSpPr>
            <a:spLocks/>
          </p:cNvSpPr>
          <p:nvPr/>
        </p:nvSpPr>
        <p:spPr bwMode="auto">
          <a:xfrm>
            <a:off x="6164263" y="252413"/>
            <a:ext cx="246062" cy="1128712"/>
          </a:xfrm>
          <a:custGeom>
            <a:avLst/>
            <a:gdLst>
              <a:gd name="T0" fmla="*/ 2147483647 w 155"/>
              <a:gd name="T1" fmla="*/ 2147483647 h 711"/>
              <a:gd name="T2" fmla="*/ 2147483647 w 155"/>
              <a:gd name="T3" fmla="*/ 2147483647 h 711"/>
              <a:gd name="T4" fmla="*/ 2147483647 w 155"/>
              <a:gd name="T5" fmla="*/ 0 h 711"/>
              <a:gd name="T6" fmla="*/ 2147483647 w 155"/>
              <a:gd name="T7" fmla="*/ 2147483647 h 711"/>
              <a:gd name="T8" fmla="*/ 2147483647 w 155"/>
              <a:gd name="T9" fmla="*/ 2147483647 h 711"/>
              <a:gd name="T10" fmla="*/ 2147483647 w 155"/>
              <a:gd name="T11" fmla="*/ 2147483647 h 711"/>
              <a:gd name="T12" fmla="*/ 2147483647 w 155"/>
              <a:gd name="T13" fmla="*/ 2147483647 h 711"/>
              <a:gd name="T14" fmla="*/ 2147483647 w 155"/>
              <a:gd name="T15" fmla="*/ 2147483647 h 711"/>
              <a:gd name="T16" fmla="*/ 2147483647 w 155"/>
              <a:gd name="T17" fmla="*/ 2147483647 h 711"/>
              <a:gd name="T18" fmla="*/ 2147483647 w 155"/>
              <a:gd name="T19" fmla="*/ 2147483647 h 711"/>
              <a:gd name="T20" fmla="*/ 2147483647 w 155"/>
              <a:gd name="T21" fmla="*/ 2147483647 h 711"/>
              <a:gd name="T22" fmla="*/ 2147483647 w 155"/>
              <a:gd name="T23" fmla="*/ 2147483647 h 711"/>
              <a:gd name="T24" fmla="*/ 2147483647 w 155"/>
              <a:gd name="T25" fmla="*/ 2147483647 h 711"/>
              <a:gd name="T26" fmla="*/ 2147483647 w 155"/>
              <a:gd name="T27" fmla="*/ 2147483647 h 711"/>
              <a:gd name="T28" fmla="*/ 2147483647 w 155"/>
              <a:gd name="T29" fmla="*/ 2147483647 h 711"/>
              <a:gd name="T30" fmla="*/ 2147483647 w 155"/>
              <a:gd name="T31" fmla="*/ 2147483647 h 711"/>
              <a:gd name="T32" fmla="*/ 0 w 155"/>
              <a:gd name="T33" fmla="*/ 2147483647 h 711"/>
              <a:gd name="T34" fmla="*/ 2147483647 w 155"/>
              <a:gd name="T35" fmla="*/ 2147483647 h 711"/>
              <a:gd name="T36" fmla="*/ 2147483647 w 155"/>
              <a:gd name="T37" fmla="*/ 2147483647 h 711"/>
              <a:gd name="T38" fmla="*/ 2147483647 w 155"/>
              <a:gd name="T39" fmla="*/ 2147483647 h 711"/>
              <a:gd name="T40" fmla="*/ 2147483647 w 155"/>
              <a:gd name="T41" fmla="*/ 2147483647 h 711"/>
              <a:gd name="T42" fmla="*/ 2147483647 w 155"/>
              <a:gd name="T43" fmla="*/ 2147483647 h 711"/>
              <a:gd name="T44" fmla="*/ 2147483647 w 155"/>
              <a:gd name="T45" fmla="*/ 2147483647 h 711"/>
              <a:gd name="T46" fmla="*/ 2147483647 w 155"/>
              <a:gd name="T47" fmla="*/ 2147483647 h 711"/>
              <a:gd name="T48" fmla="*/ 2147483647 w 155"/>
              <a:gd name="T49" fmla="*/ 2147483647 h 711"/>
              <a:gd name="T50" fmla="*/ 2147483647 w 155"/>
              <a:gd name="T51" fmla="*/ 2147483647 h 7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711"/>
              <a:gd name="T80" fmla="*/ 155 w 155"/>
              <a:gd name="T81" fmla="*/ 711 h 7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711">
                <a:moveTo>
                  <a:pt x="21" y="19"/>
                </a:moveTo>
                <a:lnTo>
                  <a:pt x="51" y="4"/>
                </a:lnTo>
                <a:lnTo>
                  <a:pt x="95" y="0"/>
                </a:lnTo>
                <a:lnTo>
                  <a:pt x="134" y="8"/>
                </a:lnTo>
                <a:lnTo>
                  <a:pt x="155" y="34"/>
                </a:lnTo>
                <a:lnTo>
                  <a:pt x="155" y="87"/>
                </a:lnTo>
                <a:lnTo>
                  <a:pt x="152" y="166"/>
                </a:lnTo>
                <a:lnTo>
                  <a:pt x="149" y="254"/>
                </a:lnTo>
                <a:lnTo>
                  <a:pt x="146" y="344"/>
                </a:lnTo>
                <a:lnTo>
                  <a:pt x="146" y="443"/>
                </a:lnTo>
                <a:lnTo>
                  <a:pt x="152" y="549"/>
                </a:lnTo>
                <a:lnTo>
                  <a:pt x="152" y="640"/>
                </a:lnTo>
                <a:lnTo>
                  <a:pt x="143" y="685"/>
                </a:lnTo>
                <a:lnTo>
                  <a:pt x="107" y="700"/>
                </a:lnTo>
                <a:lnTo>
                  <a:pt x="60" y="711"/>
                </a:lnTo>
                <a:lnTo>
                  <a:pt x="15" y="711"/>
                </a:lnTo>
                <a:lnTo>
                  <a:pt x="0" y="693"/>
                </a:lnTo>
                <a:lnTo>
                  <a:pt x="3" y="617"/>
                </a:lnTo>
                <a:lnTo>
                  <a:pt x="6" y="496"/>
                </a:lnTo>
                <a:lnTo>
                  <a:pt x="9" y="363"/>
                </a:lnTo>
                <a:lnTo>
                  <a:pt x="12" y="269"/>
                </a:lnTo>
                <a:lnTo>
                  <a:pt x="9" y="193"/>
                </a:lnTo>
                <a:lnTo>
                  <a:pt x="6" y="117"/>
                </a:lnTo>
                <a:lnTo>
                  <a:pt x="9" y="57"/>
                </a:lnTo>
                <a:lnTo>
                  <a:pt x="21" y="19"/>
                </a:lnTo>
                <a:close/>
              </a:path>
            </a:pathLst>
          </a:custGeom>
          <a:solidFill>
            <a:srgbClr val="4D96D6"/>
          </a:solidFill>
          <a:ln w="9525">
            <a:noFill/>
            <a:round/>
            <a:headEnd/>
            <a:tailEnd/>
          </a:ln>
        </p:spPr>
        <p:txBody>
          <a:bodyPr/>
          <a:lstStyle/>
          <a:p>
            <a:endParaRPr lang="ru-RU"/>
          </a:p>
        </p:txBody>
      </p:sp>
      <p:sp>
        <p:nvSpPr>
          <p:cNvPr id="4102" name="Freeform 347"/>
          <p:cNvSpPr>
            <a:spLocks/>
          </p:cNvSpPr>
          <p:nvPr/>
        </p:nvSpPr>
        <p:spPr bwMode="auto">
          <a:xfrm>
            <a:off x="1679575" y="269875"/>
            <a:ext cx="4084638" cy="666750"/>
          </a:xfrm>
          <a:custGeom>
            <a:avLst/>
            <a:gdLst>
              <a:gd name="T0" fmla="*/ 2147483647 w 2573"/>
              <a:gd name="T1" fmla="*/ 2147483647 h 420"/>
              <a:gd name="T2" fmla="*/ 2147483647 w 2573"/>
              <a:gd name="T3" fmla="*/ 2147483647 h 420"/>
              <a:gd name="T4" fmla="*/ 2147483647 w 2573"/>
              <a:gd name="T5" fmla="*/ 2147483647 h 420"/>
              <a:gd name="T6" fmla="*/ 2147483647 w 2573"/>
              <a:gd name="T7" fmla="*/ 0 h 420"/>
              <a:gd name="T8" fmla="*/ 2147483647 w 2573"/>
              <a:gd name="T9" fmla="*/ 2147483647 h 420"/>
              <a:gd name="T10" fmla="*/ 2147483647 w 2573"/>
              <a:gd name="T11" fmla="*/ 2147483647 h 420"/>
              <a:gd name="T12" fmla="*/ 2147483647 w 2573"/>
              <a:gd name="T13" fmla="*/ 2147483647 h 420"/>
              <a:gd name="T14" fmla="*/ 2147483647 w 2573"/>
              <a:gd name="T15" fmla="*/ 2147483647 h 420"/>
              <a:gd name="T16" fmla="*/ 2147483647 w 2573"/>
              <a:gd name="T17" fmla="*/ 2147483647 h 420"/>
              <a:gd name="T18" fmla="*/ 2147483647 w 2573"/>
              <a:gd name="T19" fmla="*/ 2147483647 h 420"/>
              <a:gd name="T20" fmla="*/ 2147483647 w 2573"/>
              <a:gd name="T21" fmla="*/ 2147483647 h 420"/>
              <a:gd name="T22" fmla="*/ 2147483647 w 2573"/>
              <a:gd name="T23" fmla="*/ 2147483647 h 420"/>
              <a:gd name="T24" fmla="*/ 2147483647 w 2573"/>
              <a:gd name="T25" fmla="*/ 2147483647 h 420"/>
              <a:gd name="T26" fmla="*/ 2147483647 w 2573"/>
              <a:gd name="T27" fmla="*/ 2147483647 h 420"/>
              <a:gd name="T28" fmla="*/ 2147483647 w 2573"/>
              <a:gd name="T29" fmla="*/ 2147483647 h 420"/>
              <a:gd name="T30" fmla="*/ 2147483647 w 2573"/>
              <a:gd name="T31" fmla="*/ 2147483647 h 420"/>
              <a:gd name="T32" fmla="*/ 2147483647 w 2573"/>
              <a:gd name="T33" fmla="*/ 2147483647 h 420"/>
              <a:gd name="T34" fmla="*/ 2147483647 w 2573"/>
              <a:gd name="T35" fmla="*/ 2147483647 h 420"/>
              <a:gd name="T36" fmla="*/ 2147483647 w 2573"/>
              <a:gd name="T37" fmla="*/ 2147483647 h 420"/>
              <a:gd name="T38" fmla="*/ 2147483647 w 2573"/>
              <a:gd name="T39" fmla="*/ 2147483647 h 420"/>
              <a:gd name="T40" fmla="*/ 2147483647 w 2573"/>
              <a:gd name="T41" fmla="*/ 2147483647 h 420"/>
              <a:gd name="T42" fmla="*/ 2147483647 w 2573"/>
              <a:gd name="T43" fmla="*/ 2147483647 h 420"/>
              <a:gd name="T44" fmla="*/ 2147483647 w 2573"/>
              <a:gd name="T45" fmla="*/ 2147483647 h 420"/>
              <a:gd name="T46" fmla="*/ 2147483647 w 2573"/>
              <a:gd name="T47" fmla="*/ 2147483647 h 420"/>
              <a:gd name="T48" fmla="*/ 2147483647 w 2573"/>
              <a:gd name="T49" fmla="*/ 2147483647 h 420"/>
              <a:gd name="T50" fmla="*/ 2147483647 w 2573"/>
              <a:gd name="T51" fmla="*/ 2147483647 h 420"/>
              <a:gd name="T52" fmla="*/ 2147483647 w 2573"/>
              <a:gd name="T53" fmla="*/ 2147483647 h 420"/>
              <a:gd name="T54" fmla="*/ 2147483647 w 2573"/>
              <a:gd name="T55" fmla="*/ 2147483647 h 420"/>
              <a:gd name="T56" fmla="*/ 2147483647 w 2573"/>
              <a:gd name="T57" fmla="*/ 2147483647 h 420"/>
              <a:gd name="T58" fmla="*/ 2147483647 w 2573"/>
              <a:gd name="T59" fmla="*/ 2147483647 h 420"/>
              <a:gd name="T60" fmla="*/ 2147483647 w 2573"/>
              <a:gd name="T61" fmla="*/ 2147483647 h 420"/>
              <a:gd name="T62" fmla="*/ 2147483647 w 2573"/>
              <a:gd name="T63" fmla="*/ 2147483647 h 420"/>
              <a:gd name="T64" fmla="*/ 2147483647 w 2573"/>
              <a:gd name="T65" fmla="*/ 2147483647 h 420"/>
              <a:gd name="T66" fmla="*/ 2147483647 w 2573"/>
              <a:gd name="T67" fmla="*/ 2147483647 h 420"/>
              <a:gd name="T68" fmla="*/ 2147483647 w 2573"/>
              <a:gd name="T69" fmla="*/ 2147483647 h 420"/>
              <a:gd name="T70" fmla="*/ 2147483647 w 2573"/>
              <a:gd name="T71" fmla="*/ 2147483647 h 420"/>
              <a:gd name="T72" fmla="*/ 2147483647 w 2573"/>
              <a:gd name="T73" fmla="*/ 2147483647 h 420"/>
              <a:gd name="T74" fmla="*/ 2147483647 w 2573"/>
              <a:gd name="T75" fmla="*/ 2147483647 h 420"/>
              <a:gd name="T76" fmla="*/ 2147483647 w 2573"/>
              <a:gd name="T77" fmla="*/ 2147483647 h 420"/>
              <a:gd name="T78" fmla="*/ 2147483647 w 2573"/>
              <a:gd name="T79" fmla="*/ 2147483647 h 420"/>
              <a:gd name="T80" fmla="*/ 2147483647 w 2573"/>
              <a:gd name="T81" fmla="*/ 2147483647 h 420"/>
              <a:gd name="T82" fmla="*/ 2147483647 w 2573"/>
              <a:gd name="T83" fmla="*/ 2147483647 h 420"/>
              <a:gd name="T84" fmla="*/ 0 w 2573"/>
              <a:gd name="T85" fmla="*/ 2147483647 h 4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3"/>
              <a:gd name="T130" fmla="*/ 0 h 420"/>
              <a:gd name="T131" fmla="*/ 2573 w 2573"/>
              <a:gd name="T132" fmla="*/ 420 h 4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3" h="420">
                <a:moveTo>
                  <a:pt x="0" y="8"/>
                </a:moveTo>
                <a:lnTo>
                  <a:pt x="35" y="8"/>
                </a:lnTo>
                <a:lnTo>
                  <a:pt x="122" y="12"/>
                </a:lnTo>
                <a:lnTo>
                  <a:pt x="231" y="12"/>
                </a:lnTo>
                <a:lnTo>
                  <a:pt x="327" y="8"/>
                </a:lnTo>
                <a:lnTo>
                  <a:pt x="478" y="4"/>
                </a:lnTo>
                <a:lnTo>
                  <a:pt x="716" y="4"/>
                </a:lnTo>
                <a:lnTo>
                  <a:pt x="948" y="0"/>
                </a:lnTo>
                <a:lnTo>
                  <a:pt x="1072" y="4"/>
                </a:lnTo>
                <a:lnTo>
                  <a:pt x="1239" y="8"/>
                </a:lnTo>
                <a:lnTo>
                  <a:pt x="1568" y="19"/>
                </a:lnTo>
                <a:lnTo>
                  <a:pt x="1907" y="27"/>
                </a:lnTo>
                <a:lnTo>
                  <a:pt x="2106" y="34"/>
                </a:lnTo>
                <a:lnTo>
                  <a:pt x="2216" y="31"/>
                </a:lnTo>
                <a:lnTo>
                  <a:pt x="2365" y="27"/>
                </a:lnTo>
                <a:lnTo>
                  <a:pt x="2495" y="27"/>
                </a:lnTo>
                <a:lnTo>
                  <a:pt x="2558" y="38"/>
                </a:lnTo>
                <a:lnTo>
                  <a:pt x="2567" y="76"/>
                </a:lnTo>
                <a:lnTo>
                  <a:pt x="2573" y="140"/>
                </a:lnTo>
                <a:lnTo>
                  <a:pt x="2567" y="197"/>
                </a:lnTo>
                <a:lnTo>
                  <a:pt x="2555" y="216"/>
                </a:lnTo>
                <a:lnTo>
                  <a:pt x="2534" y="186"/>
                </a:lnTo>
                <a:lnTo>
                  <a:pt x="2501" y="144"/>
                </a:lnTo>
                <a:lnTo>
                  <a:pt x="2460" y="102"/>
                </a:lnTo>
                <a:lnTo>
                  <a:pt x="2400" y="91"/>
                </a:lnTo>
                <a:lnTo>
                  <a:pt x="2326" y="118"/>
                </a:lnTo>
                <a:lnTo>
                  <a:pt x="2255" y="167"/>
                </a:lnTo>
                <a:lnTo>
                  <a:pt x="2189" y="220"/>
                </a:lnTo>
                <a:lnTo>
                  <a:pt x="2145" y="261"/>
                </a:lnTo>
                <a:lnTo>
                  <a:pt x="2118" y="280"/>
                </a:lnTo>
                <a:lnTo>
                  <a:pt x="2097" y="299"/>
                </a:lnTo>
                <a:lnTo>
                  <a:pt x="2085" y="322"/>
                </a:lnTo>
                <a:lnTo>
                  <a:pt x="2082" y="367"/>
                </a:lnTo>
                <a:lnTo>
                  <a:pt x="2074" y="409"/>
                </a:lnTo>
                <a:lnTo>
                  <a:pt x="2053" y="417"/>
                </a:lnTo>
                <a:lnTo>
                  <a:pt x="2032" y="394"/>
                </a:lnTo>
                <a:lnTo>
                  <a:pt x="2020" y="352"/>
                </a:lnTo>
                <a:lnTo>
                  <a:pt x="2017" y="288"/>
                </a:lnTo>
                <a:lnTo>
                  <a:pt x="2011" y="220"/>
                </a:lnTo>
                <a:lnTo>
                  <a:pt x="1981" y="155"/>
                </a:lnTo>
                <a:lnTo>
                  <a:pt x="1913" y="118"/>
                </a:lnTo>
                <a:lnTo>
                  <a:pt x="1812" y="99"/>
                </a:lnTo>
                <a:lnTo>
                  <a:pt x="1711" y="91"/>
                </a:lnTo>
                <a:lnTo>
                  <a:pt x="1619" y="99"/>
                </a:lnTo>
                <a:lnTo>
                  <a:pt x="1560" y="114"/>
                </a:lnTo>
                <a:lnTo>
                  <a:pt x="1521" y="144"/>
                </a:lnTo>
                <a:lnTo>
                  <a:pt x="1494" y="190"/>
                </a:lnTo>
                <a:lnTo>
                  <a:pt x="1485" y="254"/>
                </a:lnTo>
                <a:lnTo>
                  <a:pt x="1491" y="337"/>
                </a:lnTo>
                <a:lnTo>
                  <a:pt x="1479" y="401"/>
                </a:lnTo>
                <a:lnTo>
                  <a:pt x="1432" y="420"/>
                </a:lnTo>
                <a:lnTo>
                  <a:pt x="1372" y="401"/>
                </a:lnTo>
                <a:lnTo>
                  <a:pt x="1343" y="348"/>
                </a:lnTo>
                <a:lnTo>
                  <a:pt x="1337" y="284"/>
                </a:lnTo>
                <a:lnTo>
                  <a:pt x="1328" y="231"/>
                </a:lnTo>
                <a:lnTo>
                  <a:pt x="1307" y="186"/>
                </a:lnTo>
                <a:lnTo>
                  <a:pt x="1265" y="155"/>
                </a:lnTo>
                <a:lnTo>
                  <a:pt x="1215" y="133"/>
                </a:lnTo>
                <a:lnTo>
                  <a:pt x="1173" y="125"/>
                </a:lnTo>
                <a:lnTo>
                  <a:pt x="1141" y="121"/>
                </a:lnTo>
                <a:lnTo>
                  <a:pt x="1120" y="118"/>
                </a:lnTo>
                <a:lnTo>
                  <a:pt x="1096" y="91"/>
                </a:lnTo>
                <a:lnTo>
                  <a:pt x="1051" y="53"/>
                </a:lnTo>
                <a:lnTo>
                  <a:pt x="989" y="27"/>
                </a:lnTo>
                <a:lnTo>
                  <a:pt x="906" y="38"/>
                </a:lnTo>
                <a:lnTo>
                  <a:pt x="835" y="80"/>
                </a:lnTo>
                <a:lnTo>
                  <a:pt x="796" y="140"/>
                </a:lnTo>
                <a:lnTo>
                  <a:pt x="790" y="212"/>
                </a:lnTo>
                <a:lnTo>
                  <a:pt x="808" y="307"/>
                </a:lnTo>
                <a:lnTo>
                  <a:pt x="799" y="379"/>
                </a:lnTo>
                <a:lnTo>
                  <a:pt x="745" y="398"/>
                </a:lnTo>
                <a:lnTo>
                  <a:pt x="686" y="379"/>
                </a:lnTo>
                <a:lnTo>
                  <a:pt x="659" y="333"/>
                </a:lnTo>
                <a:lnTo>
                  <a:pt x="668" y="277"/>
                </a:lnTo>
                <a:lnTo>
                  <a:pt x="683" y="224"/>
                </a:lnTo>
                <a:lnTo>
                  <a:pt x="674" y="171"/>
                </a:lnTo>
                <a:lnTo>
                  <a:pt x="618" y="121"/>
                </a:lnTo>
                <a:lnTo>
                  <a:pt x="511" y="91"/>
                </a:lnTo>
                <a:lnTo>
                  <a:pt x="380" y="102"/>
                </a:lnTo>
                <a:lnTo>
                  <a:pt x="255" y="144"/>
                </a:lnTo>
                <a:lnTo>
                  <a:pt x="163" y="224"/>
                </a:lnTo>
                <a:lnTo>
                  <a:pt x="101" y="239"/>
                </a:lnTo>
                <a:lnTo>
                  <a:pt x="47" y="159"/>
                </a:lnTo>
                <a:lnTo>
                  <a:pt x="12" y="57"/>
                </a:lnTo>
                <a:lnTo>
                  <a:pt x="0" y="8"/>
                </a:lnTo>
                <a:close/>
              </a:path>
            </a:pathLst>
          </a:custGeom>
          <a:solidFill>
            <a:srgbClr val="BDB5A6"/>
          </a:solidFill>
          <a:ln w="9525">
            <a:noFill/>
            <a:round/>
            <a:headEnd/>
            <a:tailEnd/>
          </a:ln>
        </p:spPr>
        <p:txBody>
          <a:bodyPr/>
          <a:lstStyle/>
          <a:p>
            <a:endParaRPr lang="ru-RU"/>
          </a:p>
        </p:txBody>
      </p:sp>
      <p:sp>
        <p:nvSpPr>
          <p:cNvPr id="4103" name="Freeform 348"/>
          <p:cNvSpPr>
            <a:spLocks/>
          </p:cNvSpPr>
          <p:nvPr/>
        </p:nvSpPr>
        <p:spPr bwMode="auto">
          <a:xfrm>
            <a:off x="1655763" y="282575"/>
            <a:ext cx="4098925" cy="876300"/>
          </a:xfrm>
          <a:custGeom>
            <a:avLst/>
            <a:gdLst>
              <a:gd name="T0" fmla="*/ 2147483647 w 2582"/>
              <a:gd name="T1" fmla="*/ 2147483647 h 552"/>
              <a:gd name="T2" fmla="*/ 2147483647 w 2582"/>
              <a:gd name="T3" fmla="*/ 2147483647 h 552"/>
              <a:gd name="T4" fmla="*/ 2147483647 w 2582"/>
              <a:gd name="T5" fmla="*/ 2147483647 h 552"/>
              <a:gd name="T6" fmla="*/ 0 w 2582"/>
              <a:gd name="T7" fmla="*/ 2147483647 h 552"/>
              <a:gd name="T8" fmla="*/ 2147483647 w 2582"/>
              <a:gd name="T9" fmla="*/ 2147483647 h 552"/>
              <a:gd name="T10" fmla="*/ 2147483647 w 2582"/>
              <a:gd name="T11" fmla="*/ 2147483647 h 552"/>
              <a:gd name="T12" fmla="*/ 2147483647 w 2582"/>
              <a:gd name="T13" fmla="*/ 2147483647 h 552"/>
              <a:gd name="T14" fmla="*/ 2147483647 w 2582"/>
              <a:gd name="T15" fmla="*/ 2147483647 h 552"/>
              <a:gd name="T16" fmla="*/ 2147483647 w 2582"/>
              <a:gd name="T17" fmla="*/ 2147483647 h 552"/>
              <a:gd name="T18" fmla="*/ 2147483647 w 2582"/>
              <a:gd name="T19" fmla="*/ 2147483647 h 552"/>
              <a:gd name="T20" fmla="*/ 2147483647 w 2582"/>
              <a:gd name="T21" fmla="*/ 2147483647 h 552"/>
              <a:gd name="T22" fmla="*/ 2147483647 w 2582"/>
              <a:gd name="T23" fmla="*/ 2147483647 h 552"/>
              <a:gd name="T24" fmla="*/ 2147483647 w 2582"/>
              <a:gd name="T25" fmla="*/ 2147483647 h 552"/>
              <a:gd name="T26" fmla="*/ 2147483647 w 2582"/>
              <a:gd name="T27" fmla="*/ 2147483647 h 552"/>
              <a:gd name="T28" fmla="*/ 2147483647 w 2582"/>
              <a:gd name="T29" fmla="*/ 2147483647 h 552"/>
              <a:gd name="T30" fmla="*/ 2147483647 w 2582"/>
              <a:gd name="T31" fmla="*/ 2147483647 h 552"/>
              <a:gd name="T32" fmla="*/ 2147483647 w 2582"/>
              <a:gd name="T33" fmla="*/ 2147483647 h 552"/>
              <a:gd name="T34" fmla="*/ 2147483647 w 2582"/>
              <a:gd name="T35" fmla="*/ 2147483647 h 552"/>
              <a:gd name="T36" fmla="*/ 2147483647 w 2582"/>
              <a:gd name="T37" fmla="*/ 2147483647 h 552"/>
              <a:gd name="T38" fmla="*/ 2147483647 w 2582"/>
              <a:gd name="T39" fmla="*/ 2147483647 h 552"/>
              <a:gd name="T40" fmla="*/ 2147483647 w 2582"/>
              <a:gd name="T41" fmla="*/ 2147483647 h 552"/>
              <a:gd name="T42" fmla="*/ 2147483647 w 2582"/>
              <a:gd name="T43" fmla="*/ 2147483647 h 552"/>
              <a:gd name="T44" fmla="*/ 2147483647 w 2582"/>
              <a:gd name="T45" fmla="*/ 2147483647 h 552"/>
              <a:gd name="T46" fmla="*/ 2147483647 w 2582"/>
              <a:gd name="T47" fmla="*/ 2147483647 h 552"/>
              <a:gd name="T48" fmla="*/ 2147483647 w 2582"/>
              <a:gd name="T49" fmla="*/ 2147483647 h 552"/>
              <a:gd name="T50" fmla="*/ 2147483647 w 2582"/>
              <a:gd name="T51" fmla="*/ 2147483647 h 552"/>
              <a:gd name="T52" fmla="*/ 2147483647 w 2582"/>
              <a:gd name="T53" fmla="*/ 2147483647 h 552"/>
              <a:gd name="T54" fmla="*/ 2147483647 w 2582"/>
              <a:gd name="T55" fmla="*/ 2147483647 h 552"/>
              <a:gd name="T56" fmla="*/ 2147483647 w 2582"/>
              <a:gd name="T57" fmla="*/ 2147483647 h 552"/>
              <a:gd name="T58" fmla="*/ 2147483647 w 2582"/>
              <a:gd name="T59" fmla="*/ 2147483647 h 552"/>
              <a:gd name="T60" fmla="*/ 2147483647 w 2582"/>
              <a:gd name="T61" fmla="*/ 2147483647 h 552"/>
              <a:gd name="T62" fmla="*/ 2147483647 w 2582"/>
              <a:gd name="T63" fmla="*/ 2147483647 h 552"/>
              <a:gd name="T64" fmla="*/ 2147483647 w 2582"/>
              <a:gd name="T65" fmla="*/ 2147483647 h 552"/>
              <a:gd name="T66" fmla="*/ 2147483647 w 2582"/>
              <a:gd name="T67" fmla="*/ 2147483647 h 552"/>
              <a:gd name="T68" fmla="*/ 2147483647 w 2582"/>
              <a:gd name="T69" fmla="*/ 2147483647 h 552"/>
              <a:gd name="T70" fmla="*/ 2147483647 w 2582"/>
              <a:gd name="T71" fmla="*/ 2147483647 h 552"/>
              <a:gd name="T72" fmla="*/ 2147483647 w 2582"/>
              <a:gd name="T73" fmla="*/ 2147483647 h 552"/>
              <a:gd name="T74" fmla="*/ 2147483647 w 2582"/>
              <a:gd name="T75" fmla="*/ 2147483647 h 552"/>
              <a:gd name="T76" fmla="*/ 2147483647 w 2582"/>
              <a:gd name="T77" fmla="*/ 2147483647 h 552"/>
              <a:gd name="T78" fmla="*/ 2147483647 w 2582"/>
              <a:gd name="T79" fmla="*/ 2147483647 h 552"/>
              <a:gd name="T80" fmla="*/ 2147483647 w 2582"/>
              <a:gd name="T81" fmla="*/ 2147483647 h 552"/>
              <a:gd name="T82" fmla="*/ 2147483647 w 2582"/>
              <a:gd name="T83" fmla="*/ 2147483647 h 552"/>
              <a:gd name="T84" fmla="*/ 2147483647 w 2582"/>
              <a:gd name="T85" fmla="*/ 2147483647 h 5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82"/>
              <a:gd name="T130" fmla="*/ 0 h 552"/>
              <a:gd name="T131" fmla="*/ 2582 w 2582"/>
              <a:gd name="T132" fmla="*/ 552 h 5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82" h="552">
                <a:moveTo>
                  <a:pt x="15" y="11"/>
                </a:moveTo>
                <a:lnTo>
                  <a:pt x="12" y="30"/>
                </a:lnTo>
                <a:lnTo>
                  <a:pt x="12" y="79"/>
                </a:lnTo>
                <a:lnTo>
                  <a:pt x="9" y="144"/>
                </a:lnTo>
                <a:lnTo>
                  <a:pt x="12" y="216"/>
                </a:lnTo>
                <a:lnTo>
                  <a:pt x="9" y="291"/>
                </a:lnTo>
                <a:lnTo>
                  <a:pt x="3" y="386"/>
                </a:lnTo>
                <a:lnTo>
                  <a:pt x="0" y="462"/>
                </a:lnTo>
                <a:lnTo>
                  <a:pt x="9" y="503"/>
                </a:lnTo>
                <a:lnTo>
                  <a:pt x="137" y="518"/>
                </a:lnTo>
                <a:lnTo>
                  <a:pt x="413" y="533"/>
                </a:lnTo>
                <a:lnTo>
                  <a:pt x="692" y="549"/>
                </a:lnTo>
                <a:lnTo>
                  <a:pt x="850" y="552"/>
                </a:lnTo>
                <a:lnTo>
                  <a:pt x="1004" y="552"/>
                </a:lnTo>
                <a:lnTo>
                  <a:pt x="1289" y="552"/>
                </a:lnTo>
                <a:lnTo>
                  <a:pt x="1580" y="549"/>
                </a:lnTo>
                <a:lnTo>
                  <a:pt x="1747" y="541"/>
                </a:lnTo>
                <a:lnTo>
                  <a:pt x="1898" y="537"/>
                </a:lnTo>
                <a:lnTo>
                  <a:pt x="2166" y="541"/>
                </a:lnTo>
                <a:lnTo>
                  <a:pt x="2424" y="537"/>
                </a:lnTo>
                <a:lnTo>
                  <a:pt x="2555" y="522"/>
                </a:lnTo>
                <a:lnTo>
                  <a:pt x="2573" y="473"/>
                </a:lnTo>
                <a:lnTo>
                  <a:pt x="2582" y="397"/>
                </a:lnTo>
                <a:lnTo>
                  <a:pt x="2576" y="329"/>
                </a:lnTo>
                <a:lnTo>
                  <a:pt x="2567" y="299"/>
                </a:lnTo>
                <a:lnTo>
                  <a:pt x="2558" y="291"/>
                </a:lnTo>
                <a:lnTo>
                  <a:pt x="2555" y="299"/>
                </a:lnTo>
                <a:lnTo>
                  <a:pt x="2543" y="310"/>
                </a:lnTo>
                <a:lnTo>
                  <a:pt x="2519" y="344"/>
                </a:lnTo>
                <a:lnTo>
                  <a:pt x="2478" y="386"/>
                </a:lnTo>
                <a:lnTo>
                  <a:pt x="2430" y="424"/>
                </a:lnTo>
                <a:lnTo>
                  <a:pt x="2380" y="450"/>
                </a:lnTo>
                <a:lnTo>
                  <a:pt x="2338" y="469"/>
                </a:lnTo>
                <a:lnTo>
                  <a:pt x="2285" y="477"/>
                </a:lnTo>
                <a:lnTo>
                  <a:pt x="2213" y="473"/>
                </a:lnTo>
                <a:lnTo>
                  <a:pt x="2148" y="450"/>
                </a:lnTo>
                <a:lnTo>
                  <a:pt x="2118" y="412"/>
                </a:lnTo>
                <a:lnTo>
                  <a:pt x="2106" y="367"/>
                </a:lnTo>
                <a:lnTo>
                  <a:pt x="2086" y="337"/>
                </a:lnTo>
                <a:lnTo>
                  <a:pt x="2062" y="325"/>
                </a:lnTo>
                <a:lnTo>
                  <a:pt x="2035" y="340"/>
                </a:lnTo>
                <a:lnTo>
                  <a:pt x="2008" y="378"/>
                </a:lnTo>
                <a:lnTo>
                  <a:pt x="1970" y="431"/>
                </a:lnTo>
                <a:lnTo>
                  <a:pt x="1895" y="477"/>
                </a:lnTo>
                <a:lnTo>
                  <a:pt x="1774" y="496"/>
                </a:lnTo>
                <a:lnTo>
                  <a:pt x="1649" y="473"/>
                </a:lnTo>
                <a:lnTo>
                  <a:pt x="1569" y="428"/>
                </a:lnTo>
                <a:lnTo>
                  <a:pt x="1521" y="375"/>
                </a:lnTo>
                <a:lnTo>
                  <a:pt x="1500" y="329"/>
                </a:lnTo>
                <a:lnTo>
                  <a:pt x="1471" y="299"/>
                </a:lnTo>
                <a:lnTo>
                  <a:pt x="1426" y="287"/>
                </a:lnTo>
                <a:lnTo>
                  <a:pt x="1381" y="299"/>
                </a:lnTo>
                <a:lnTo>
                  <a:pt x="1358" y="337"/>
                </a:lnTo>
                <a:lnTo>
                  <a:pt x="1343" y="390"/>
                </a:lnTo>
                <a:lnTo>
                  <a:pt x="1304" y="443"/>
                </a:lnTo>
                <a:lnTo>
                  <a:pt x="1242" y="481"/>
                </a:lnTo>
                <a:lnTo>
                  <a:pt x="1150" y="492"/>
                </a:lnTo>
                <a:lnTo>
                  <a:pt x="1034" y="450"/>
                </a:lnTo>
                <a:lnTo>
                  <a:pt x="924" y="371"/>
                </a:lnTo>
                <a:lnTo>
                  <a:pt x="832" y="291"/>
                </a:lnTo>
                <a:lnTo>
                  <a:pt x="775" y="265"/>
                </a:lnTo>
                <a:lnTo>
                  <a:pt x="743" y="269"/>
                </a:lnTo>
                <a:lnTo>
                  <a:pt x="713" y="276"/>
                </a:lnTo>
                <a:lnTo>
                  <a:pt x="686" y="287"/>
                </a:lnTo>
                <a:lnTo>
                  <a:pt x="674" y="310"/>
                </a:lnTo>
                <a:lnTo>
                  <a:pt x="654" y="340"/>
                </a:lnTo>
                <a:lnTo>
                  <a:pt x="615" y="375"/>
                </a:lnTo>
                <a:lnTo>
                  <a:pt x="561" y="401"/>
                </a:lnTo>
                <a:lnTo>
                  <a:pt x="514" y="431"/>
                </a:lnTo>
                <a:lnTo>
                  <a:pt x="454" y="446"/>
                </a:lnTo>
                <a:lnTo>
                  <a:pt x="371" y="446"/>
                </a:lnTo>
                <a:lnTo>
                  <a:pt x="285" y="435"/>
                </a:lnTo>
                <a:lnTo>
                  <a:pt x="217" y="409"/>
                </a:lnTo>
                <a:lnTo>
                  <a:pt x="187" y="356"/>
                </a:lnTo>
                <a:lnTo>
                  <a:pt x="184" y="284"/>
                </a:lnTo>
                <a:lnTo>
                  <a:pt x="196" y="204"/>
                </a:lnTo>
                <a:lnTo>
                  <a:pt x="205" y="144"/>
                </a:lnTo>
                <a:lnTo>
                  <a:pt x="202" y="91"/>
                </a:lnTo>
                <a:lnTo>
                  <a:pt x="193" y="45"/>
                </a:lnTo>
                <a:lnTo>
                  <a:pt x="172" y="11"/>
                </a:lnTo>
                <a:lnTo>
                  <a:pt x="137" y="0"/>
                </a:lnTo>
                <a:lnTo>
                  <a:pt x="92" y="4"/>
                </a:lnTo>
                <a:lnTo>
                  <a:pt x="53" y="7"/>
                </a:lnTo>
                <a:lnTo>
                  <a:pt x="24" y="11"/>
                </a:lnTo>
                <a:lnTo>
                  <a:pt x="15" y="11"/>
                </a:lnTo>
                <a:close/>
              </a:path>
            </a:pathLst>
          </a:custGeom>
          <a:solidFill>
            <a:srgbClr val="BDB5A6"/>
          </a:solidFill>
          <a:ln w="9525">
            <a:noFill/>
            <a:round/>
            <a:headEnd/>
            <a:tailEnd/>
          </a:ln>
        </p:spPr>
        <p:txBody>
          <a:bodyPr/>
          <a:lstStyle/>
          <a:p>
            <a:endParaRPr lang="ru-RU"/>
          </a:p>
        </p:txBody>
      </p:sp>
      <p:sp>
        <p:nvSpPr>
          <p:cNvPr id="4104" name="Freeform 349"/>
          <p:cNvSpPr>
            <a:spLocks/>
          </p:cNvSpPr>
          <p:nvPr/>
        </p:nvSpPr>
        <p:spPr bwMode="auto">
          <a:xfrm>
            <a:off x="117475" y="258763"/>
            <a:ext cx="981075" cy="276225"/>
          </a:xfrm>
          <a:custGeom>
            <a:avLst/>
            <a:gdLst>
              <a:gd name="T0" fmla="*/ 2147483647 w 618"/>
              <a:gd name="T1" fmla="*/ 2147483647 h 174"/>
              <a:gd name="T2" fmla="*/ 0 w 618"/>
              <a:gd name="T3" fmla="*/ 2147483647 h 174"/>
              <a:gd name="T4" fmla="*/ 0 w 618"/>
              <a:gd name="T5" fmla="*/ 2147483647 h 174"/>
              <a:gd name="T6" fmla="*/ 2147483647 w 618"/>
              <a:gd name="T7" fmla="*/ 2147483647 h 174"/>
              <a:gd name="T8" fmla="*/ 2147483647 w 618"/>
              <a:gd name="T9" fmla="*/ 2147483647 h 174"/>
              <a:gd name="T10" fmla="*/ 2147483647 w 618"/>
              <a:gd name="T11" fmla="*/ 2147483647 h 174"/>
              <a:gd name="T12" fmla="*/ 2147483647 w 618"/>
              <a:gd name="T13" fmla="*/ 2147483647 h 174"/>
              <a:gd name="T14" fmla="*/ 2147483647 w 618"/>
              <a:gd name="T15" fmla="*/ 2147483647 h 174"/>
              <a:gd name="T16" fmla="*/ 2147483647 w 618"/>
              <a:gd name="T17" fmla="*/ 2147483647 h 174"/>
              <a:gd name="T18" fmla="*/ 2147483647 w 618"/>
              <a:gd name="T19" fmla="*/ 2147483647 h 174"/>
              <a:gd name="T20" fmla="*/ 2147483647 w 618"/>
              <a:gd name="T21" fmla="*/ 2147483647 h 174"/>
              <a:gd name="T22" fmla="*/ 2147483647 w 618"/>
              <a:gd name="T23" fmla="*/ 2147483647 h 174"/>
              <a:gd name="T24" fmla="*/ 2147483647 w 618"/>
              <a:gd name="T25" fmla="*/ 2147483647 h 174"/>
              <a:gd name="T26" fmla="*/ 2147483647 w 618"/>
              <a:gd name="T27" fmla="*/ 2147483647 h 174"/>
              <a:gd name="T28" fmla="*/ 2147483647 w 618"/>
              <a:gd name="T29" fmla="*/ 2147483647 h 174"/>
              <a:gd name="T30" fmla="*/ 2147483647 w 618"/>
              <a:gd name="T31" fmla="*/ 2147483647 h 174"/>
              <a:gd name="T32" fmla="*/ 2147483647 w 618"/>
              <a:gd name="T33" fmla="*/ 2147483647 h 174"/>
              <a:gd name="T34" fmla="*/ 2147483647 w 618"/>
              <a:gd name="T35" fmla="*/ 2147483647 h 174"/>
              <a:gd name="T36" fmla="*/ 2147483647 w 618"/>
              <a:gd name="T37" fmla="*/ 2147483647 h 174"/>
              <a:gd name="T38" fmla="*/ 2147483647 w 618"/>
              <a:gd name="T39" fmla="*/ 2147483647 h 174"/>
              <a:gd name="T40" fmla="*/ 2147483647 w 618"/>
              <a:gd name="T41" fmla="*/ 2147483647 h 174"/>
              <a:gd name="T42" fmla="*/ 2147483647 w 618"/>
              <a:gd name="T43" fmla="*/ 2147483647 h 174"/>
              <a:gd name="T44" fmla="*/ 2147483647 w 618"/>
              <a:gd name="T45" fmla="*/ 2147483647 h 174"/>
              <a:gd name="T46" fmla="*/ 2147483647 w 618"/>
              <a:gd name="T47" fmla="*/ 0 h 174"/>
              <a:gd name="T48" fmla="*/ 2147483647 w 618"/>
              <a:gd name="T49" fmla="*/ 2147483647 h 174"/>
              <a:gd name="T50" fmla="*/ 2147483647 w 618"/>
              <a:gd name="T51" fmla="*/ 2147483647 h 174"/>
              <a:gd name="T52" fmla="*/ 2147483647 w 618"/>
              <a:gd name="T53" fmla="*/ 2147483647 h 174"/>
              <a:gd name="T54" fmla="*/ 2147483647 w 618"/>
              <a:gd name="T55" fmla="*/ 2147483647 h 174"/>
              <a:gd name="T56" fmla="*/ 2147483647 w 618"/>
              <a:gd name="T57" fmla="*/ 2147483647 h 174"/>
              <a:gd name="T58" fmla="*/ 2147483647 w 618"/>
              <a:gd name="T59" fmla="*/ 2147483647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8"/>
              <a:gd name="T91" fmla="*/ 0 h 174"/>
              <a:gd name="T92" fmla="*/ 618 w 618"/>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8" h="174">
                <a:moveTo>
                  <a:pt x="12" y="38"/>
                </a:moveTo>
                <a:lnTo>
                  <a:pt x="0" y="41"/>
                </a:lnTo>
                <a:lnTo>
                  <a:pt x="0" y="57"/>
                </a:lnTo>
                <a:lnTo>
                  <a:pt x="3" y="75"/>
                </a:lnTo>
                <a:lnTo>
                  <a:pt x="9" y="109"/>
                </a:lnTo>
                <a:lnTo>
                  <a:pt x="6" y="136"/>
                </a:lnTo>
                <a:lnTo>
                  <a:pt x="3" y="155"/>
                </a:lnTo>
                <a:lnTo>
                  <a:pt x="6" y="162"/>
                </a:lnTo>
                <a:lnTo>
                  <a:pt x="18" y="170"/>
                </a:lnTo>
                <a:lnTo>
                  <a:pt x="57" y="170"/>
                </a:lnTo>
                <a:lnTo>
                  <a:pt x="128" y="174"/>
                </a:lnTo>
                <a:lnTo>
                  <a:pt x="208" y="174"/>
                </a:lnTo>
                <a:lnTo>
                  <a:pt x="274" y="170"/>
                </a:lnTo>
                <a:lnTo>
                  <a:pt x="351" y="162"/>
                </a:lnTo>
                <a:lnTo>
                  <a:pt x="455" y="162"/>
                </a:lnTo>
                <a:lnTo>
                  <a:pt x="550" y="151"/>
                </a:lnTo>
                <a:lnTo>
                  <a:pt x="600" y="136"/>
                </a:lnTo>
                <a:lnTo>
                  <a:pt x="612" y="102"/>
                </a:lnTo>
                <a:lnTo>
                  <a:pt x="618" y="64"/>
                </a:lnTo>
                <a:lnTo>
                  <a:pt x="615" y="30"/>
                </a:lnTo>
                <a:lnTo>
                  <a:pt x="603" y="11"/>
                </a:lnTo>
                <a:lnTo>
                  <a:pt x="553" y="4"/>
                </a:lnTo>
                <a:lnTo>
                  <a:pt x="473" y="4"/>
                </a:lnTo>
                <a:lnTo>
                  <a:pt x="387" y="0"/>
                </a:lnTo>
                <a:lnTo>
                  <a:pt x="330" y="4"/>
                </a:lnTo>
                <a:lnTo>
                  <a:pt x="268" y="7"/>
                </a:lnTo>
                <a:lnTo>
                  <a:pt x="173" y="15"/>
                </a:lnTo>
                <a:lnTo>
                  <a:pt x="78" y="26"/>
                </a:lnTo>
                <a:lnTo>
                  <a:pt x="12" y="38"/>
                </a:lnTo>
                <a:close/>
              </a:path>
            </a:pathLst>
          </a:custGeom>
          <a:solidFill>
            <a:srgbClr val="85D185"/>
          </a:solidFill>
          <a:ln w="9525">
            <a:noFill/>
            <a:round/>
            <a:headEnd/>
            <a:tailEnd/>
          </a:ln>
        </p:spPr>
        <p:txBody>
          <a:bodyPr/>
          <a:lstStyle/>
          <a:p>
            <a:endParaRPr lang="ru-RU"/>
          </a:p>
        </p:txBody>
      </p:sp>
      <p:sp>
        <p:nvSpPr>
          <p:cNvPr id="4105" name="Freeform 350"/>
          <p:cNvSpPr>
            <a:spLocks/>
          </p:cNvSpPr>
          <p:nvPr/>
        </p:nvSpPr>
        <p:spPr bwMode="auto">
          <a:xfrm>
            <a:off x="103188" y="7377113"/>
            <a:ext cx="1085850" cy="1514475"/>
          </a:xfrm>
          <a:custGeom>
            <a:avLst/>
            <a:gdLst>
              <a:gd name="T0" fmla="*/ 2147483647 w 684"/>
              <a:gd name="T1" fmla="*/ 2147483647 h 954"/>
              <a:gd name="T2" fmla="*/ 2147483647 w 684"/>
              <a:gd name="T3" fmla="*/ 2147483647 h 954"/>
              <a:gd name="T4" fmla="*/ 2147483647 w 684"/>
              <a:gd name="T5" fmla="*/ 2147483647 h 954"/>
              <a:gd name="T6" fmla="*/ 2147483647 w 684"/>
              <a:gd name="T7" fmla="*/ 2147483647 h 954"/>
              <a:gd name="T8" fmla="*/ 2147483647 w 684"/>
              <a:gd name="T9" fmla="*/ 2147483647 h 954"/>
              <a:gd name="T10" fmla="*/ 2147483647 w 684"/>
              <a:gd name="T11" fmla="*/ 2147483647 h 954"/>
              <a:gd name="T12" fmla="*/ 2147483647 w 684"/>
              <a:gd name="T13" fmla="*/ 2147483647 h 954"/>
              <a:gd name="T14" fmla="*/ 2147483647 w 684"/>
              <a:gd name="T15" fmla="*/ 2147483647 h 954"/>
              <a:gd name="T16" fmla="*/ 2147483647 w 684"/>
              <a:gd name="T17" fmla="*/ 2147483647 h 954"/>
              <a:gd name="T18" fmla="*/ 2147483647 w 684"/>
              <a:gd name="T19" fmla="*/ 2147483647 h 954"/>
              <a:gd name="T20" fmla="*/ 2147483647 w 684"/>
              <a:gd name="T21" fmla="*/ 2147483647 h 954"/>
              <a:gd name="T22" fmla="*/ 2147483647 w 684"/>
              <a:gd name="T23" fmla="*/ 2147483647 h 954"/>
              <a:gd name="T24" fmla="*/ 2147483647 w 684"/>
              <a:gd name="T25" fmla="*/ 2147483647 h 954"/>
              <a:gd name="T26" fmla="*/ 2147483647 w 684"/>
              <a:gd name="T27" fmla="*/ 2147483647 h 954"/>
              <a:gd name="T28" fmla="*/ 2147483647 w 684"/>
              <a:gd name="T29" fmla="*/ 2147483647 h 954"/>
              <a:gd name="T30" fmla="*/ 2147483647 w 684"/>
              <a:gd name="T31" fmla="*/ 2147483647 h 954"/>
              <a:gd name="T32" fmla="*/ 2147483647 w 684"/>
              <a:gd name="T33" fmla="*/ 2147483647 h 954"/>
              <a:gd name="T34" fmla="*/ 2147483647 w 684"/>
              <a:gd name="T35" fmla="*/ 2147483647 h 954"/>
              <a:gd name="T36" fmla="*/ 2147483647 w 684"/>
              <a:gd name="T37" fmla="*/ 2147483647 h 954"/>
              <a:gd name="T38" fmla="*/ 2147483647 w 684"/>
              <a:gd name="T39" fmla="*/ 2147483647 h 954"/>
              <a:gd name="T40" fmla="*/ 2147483647 w 684"/>
              <a:gd name="T41" fmla="*/ 2147483647 h 954"/>
              <a:gd name="T42" fmla="*/ 2147483647 w 684"/>
              <a:gd name="T43" fmla="*/ 2147483647 h 954"/>
              <a:gd name="T44" fmla="*/ 2147483647 w 684"/>
              <a:gd name="T45" fmla="*/ 2147483647 h 954"/>
              <a:gd name="T46" fmla="*/ 2147483647 w 684"/>
              <a:gd name="T47" fmla="*/ 2147483647 h 954"/>
              <a:gd name="T48" fmla="*/ 2147483647 w 684"/>
              <a:gd name="T49" fmla="*/ 2147483647 h 954"/>
              <a:gd name="T50" fmla="*/ 2147483647 w 684"/>
              <a:gd name="T51" fmla="*/ 2147483647 h 954"/>
              <a:gd name="T52" fmla="*/ 2147483647 w 684"/>
              <a:gd name="T53" fmla="*/ 2147483647 h 954"/>
              <a:gd name="T54" fmla="*/ 2147483647 w 684"/>
              <a:gd name="T55" fmla="*/ 2147483647 h 954"/>
              <a:gd name="T56" fmla="*/ 2147483647 w 684"/>
              <a:gd name="T57" fmla="*/ 2147483647 h 954"/>
              <a:gd name="T58" fmla="*/ 2147483647 w 684"/>
              <a:gd name="T59" fmla="*/ 2147483647 h 954"/>
              <a:gd name="T60" fmla="*/ 0 w 684"/>
              <a:gd name="T61" fmla="*/ 2147483647 h 954"/>
              <a:gd name="T62" fmla="*/ 2147483647 w 684"/>
              <a:gd name="T63" fmla="*/ 2147483647 h 954"/>
              <a:gd name="T64" fmla="*/ 2147483647 w 684"/>
              <a:gd name="T65" fmla="*/ 2147483647 h 954"/>
              <a:gd name="T66" fmla="*/ 2147483647 w 684"/>
              <a:gd name="T67" fmla="*/ 2147483647 h 954"/>
              <a:gd name="T68" fmla="*/ 2147483647 w 684"/>
              <a:gd name="T69" fmla="*/ 2147483647 h 954"/>
              <a:gd name="T70" fmla="*/ 2147483647 w 684"/>
              <a:gd name="T71" fmla="*/ 2147483647 h 954"/>
              <a:gd name="T72" fmla="*/ 2147483647 w 684"/>
              <a:gd name="T73" fmla="*/ 2147483647 h 954"/>
              <a:gd name="T74" fmla="*/ 2147483647 w 684"/>
              <a:gd name="T75" fmla="*/ 0 h 954"/>
              <a:gd name="T76" fmla="*/ 2147483647 w 684"/>
              <a:gd name="T77" fmla="*/ 2147483647 h 9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4"/>
              <a:gd name="T118" fmla="*/ 0 h 954"/>
              <a:gd name="T119" fmla="*/ 684 w 684"/>
              <a:gd name="T120" fmla="*/ 954 h 9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4" h="954">
                <a:moveTo>
                  <a:pt x="672" y="46"/>
                </a:moveTo>
                <a:lnTo>
                  <a:pt x="678" y="110"/>
                </a:lnTo>
                <a:lnTo>
                  <a:pt x="678" y="205"/>
                </a:lnTo>
                <a:lnTo>
                  <a:pt x="678" y="307"/>
                </a:lnTo>
                <a:lnTo>
                  <a:pt x="675" y="394"/>
                </a:lnTo>
                <a:lnTo>
                  <a:pt x="675" y="489"/>
                </a:lnTo>
                <a:lnTo>
                  <a:pt x="678" y="617"/>
                </a:lnTo>
                <a:lnTo>
                  <a:pt x="681" y="742"/>
                </a:lnTo>
                <a:lnTo>
                  <a:pt x="684" y="833"/>
                </a:lnTo>
                <a:lnTo>
                  <a:pt x="684" y="882"/>
                </a:lnTo>
                <a:lnTo>
                  <a:pt x="684" y="924"/>
                </a:lnTo>
                <a:lnTo>
                  <a:pt x="672" y="943"/>
                </a:lnTo>
                <a:lnTo>
                  <a:pt x="654" y="954"/>
                </a:lnTo>
                <a:lnTo>
                  <a:pt x="612" y="950"/>
                </a:lnTo>
                <a:lnTo>
                  <a:pt x="571" y="950"/>
                </a:lnTo>
                <a:lnTo>
                  <a:pt x="538" y="943"/>
                </a:lnTo>
                <a:lnTo>
                  <a:pt x="532" y="939"/>
                </a:lnTo>
                <a:lnTo>
                  <a:pt x="556" y="924"/>
                </a:lnTo>
                <a:lnTo>
                  <a:pt x="595" y="890"/>
                </a:lnTo>
                <a:lnTo>
                  <a:pt x="627" y="844"/>
                </a:lnTo>
                <a:lnTo>
                  <a:pt x="642" y="803"/>
                </a:lnTo>
                <a:lnTo>
                  <a:pt x="645" y="731"/>
                </a:lnTo>
                <a:lnTo>
                  <a:pt x="648" y="632"/>
                </a:lnTo>
                <a:lnTo>
                  <a:pt x="645" y="530"/>
                </a:lnTo>
                <a:lnTo>
                  <a:pt x="639" y="454"/>
                </a:lnTo>
                <a:lnTo>
                  <a:pt x="618" y="409"/>
                </a:lnTo>
                <a:lnTo>
                  <a:pt x="592" y="375"/>
                </a:lnTo>
                <a:lnTo>
                  <a:pt x="568" y="330"/>
                </a:lnTo>
                <a:lnTo>
                  <a:pt x="556" y="265"/>
                </a:lnTo>
                <a:lnTo>
                  <a:pt x="547" y="182"/>
                </a:lnTo>
                <a:lnTo>
                  <a:pt x="535" y="121"/>
                </a:lnTo>
                <a:lnTo>
                  <a:pt x="511" y="76"/>
                </a:lnTo>
                <a:lnTo>
                  <a:pt x="488" y="53"/>
                </a:lnTo>
                <a:lnTo>
                  <a:pt x="431" y="38"/>
                </a:lnTo>
                <a:lnTo>
                  <a:pt x="348" y="34"/>
                </a:lnTo>
                <a:lnTo>
                  <a:pt x="265" y="42"/>
                </a:lnTo>
                <a:lnTo>
                  <a:pt x="217" y="76"/>
                </a:lnTo>
                <a:lnTo>
                  <a:pt x="199" y="106"/>
                </a:lnTo>
                <a:lnTo>
                  <a:pt x="191" y="121"/>
                </a:lnTo>
                <a:lnTo>
                  <a:pt x="179" y="121"/>
                </a:lnTo>
                <a:lnTo>
                  <a:pt x="164" y="118"/>
                </a:lnTo>
                <a:lnTo>
                  <a:pt x="137" y="114"/>
                </a:lnTo>
                <a:lnTo>
                  <a:pt x="113" y="125"/>
                </a:lnTo>
                <a:lnTo>
                  <a:pt x="87" y="152"/>
                </a:lnTo>
                <a:lnTo>
                  <a:pt x="66" y="190"/>
                </a:lnTo>
                <a:lnTo>
                  <a:pt x="60" y="231"/>
                </a:lnTo>
                <a:lnTo>
                  <a:pt x="72" y="269"/>
                </a:lnTo>
                <a:lnTo>
                  <a:pt x="95" y="314"/>
                </a:lnTo>
                <a:lnTo>
                  <a:pt x="119" y="386"/>
                </a:lnTo>
                <a:lnTo>
                  <a:pt x="131" y="462"/>
                </a:lnTo>
                <a:lnTo>
                  <a:pt x="131" y="542"/>
                </a:lnTo>
                <a:lnTo>
                  <a:pt x="128" y="621"/>
                </a:lnTo>
                <a:lnTo>
                  <a:pt x="128" y="712"/>
                </a:lnTo>
                <a:lnTo>
                  <a:pt x="131" y="799"/>
                </a:lnTo>
                <a:lnTo>
                  <a:pt x="143" y="871"/>
                </a:lnTo>
                <a:lnTo>
                  <a:pt x="146" y="916"/>
                </a:lnTo>
                <a:lnTo>
                  <a:pt x="143" y="935"/>
                </a:lnTo>
                <a:lnTo>
                  <a:pt x="110" y="939"/>
                </a:lnTo>
                <a:lnTo>
                  <a:pt x="63" y="950"/>
                </a:lnTo>
                <a:lnTo>
                  <a:pt x="18" y="946"/>
                </a:lnTo>
                <a:lnTo>
                  <a:pt x="0" y="912"/>
                </a:lnTo>
                <a:lnTo>
                  <a:pt x="0" y="788"/>
                </a:lnTo>
                <a:lnTo>
                  <a:pt x="3" y="572"/>
                </a:lnTo>
                <a:lnTo>
                  <a:pt x="3" y="356"/>
                </a:lnTo>
                <a:lnTo>
                  <a:pt x="9" y="231"/>
                </a:lnTo>
                <a:lnTo>
                  <a:pt x="3" y="171"/>
                </a:lnTo>
                <a:lnTo>
                  <a:pt x="0" y="103"/>
                </a:lnTo>
                <a:lnTo>
                  <a:pt x="3" y="50"/>
                </a:lnTo>
                <a:lnTo>
                  <a:pt x="42" y="27"/>
                </a:lnTo>
                <a:lnTo>
                  <a:pt x="104" y="23"/>
                </a:lnTo>
                <a:lnTo>
                  <a:pt x="185" y="27"/>
                </a:lnTo>
                <a:lnTo>
                  <a:pt x="277" y="27"/>
                </a:lnTo>
                <a:lnTo>
                  <a:pt x="387" y="31"/>
                </a:lnTo>
                <a:lnTo>
                  <a:pt x="494" y="19"/>
                </a:lnTo>
                <a:lnTo>
                  <a:pt x="580" y="0"/>
                </a:lnTo>
                <a:lnTo>
                  <a:pt x="639" y="0"/>
                </a:lnTo>
                <a:lnTo>
                  <a:pt x="672" y="46"/>
                </a:lnTo>
                <a:close/>
              </a:path>
            </a:pathLst>
          </a:custGeom>
          <a:solidFill>
            <a:srgbClr val="BDB5A6"/>
          </a:solidFill>
          <a:ln w="9525">
            <a:noFill/>
            <a:round/>
            <a:headEnd/>
            <a:tailEnd/>
          </a:ln>
        </p:spPr>
        <p:txBody>
          <a:bodyPr/>
          <a:lstStyle/>
          <a:p>
            <a:endParaRPr lang="ru-RU"/>
          </a:p>
        </p:txBody>
      </p:sp>
      <p:sp>
        <p:nvSpPr>
          <p:cNvPr id="4106" name="Freeform 352"/>
          <p:cNvSpPr>
            <a:spLocks/>
          </p:cNvSpPr>
          <p:nvPr/>
        </p:nvSpPr>
        <p:spPr bwMode="auto">
          <a:xfrm>
            <a:off x="5716588" y="2138363"/>
            <a:ext cx="882650" cy="1922462"/>
          </a:xfrm>
          <a:custGeom>
            <a:avLst/>
            <a:gdLst>
              <a:gd name="T0" fmla="*/ 2147483647 w 556"/>
              <a:gd name="T1" fmla="*/ 2147483647 h 1211"/>
              <a:gd name="T2" fmla="*/ 2147483647 w 556"/>
              <a:gd name="T3" fmla="*/ 2147483647 h 1211"/>
              <a:gd name="T4" fmla="*/ 2147483647 w 556"/>
              <a:gd name="T5" fmla="*/ 2147483647 h 1211"/>
              <a:gd name="T6" fmla="*/ 2147483647 w 556"/>
              <a:gd name="T7" fmla="*/ 0 h 1211"/>
              <a:gd name="T8" fmla="*/ 2147483647 w 556"/>
              <a:gd name="T9" fmla="*/ 2147483647 h 1211"/>
              <a:gd name="T10" fmla="*/ 2147483647 w 556"/>
              <a:gd name="T11" fmla="*/ 2147483647 h 1211"/>
              <a:gd name="T12" fmla="*/ 2147483647 w 556"/>
              <a:gd name="T13" fmla="*/ 2147483647 h 1211"/>
              <a:gd name="T14" fmla="*/ 2147483647 w 556"/>
              <a:gd name="T15" fmla="*/ 2147483647 h 1211"/>
              <a:gd name="T16" fmla="*/ 2147483647 w 556"/>
              <a:gd name="T17" fmla="*/ 2147483647 h 1211"/>
              <a:gd name="T18" fmla="*/ 2147483647 w 556"/>
              <a:gd name="T19" fmla="*/ 2147483647 h 1211"/>
              <a:gd name="T20" fmla="*/ 2147483647 w 556"/>
              <a:gd name="T21" fmla="*/ 2147483647 h 1211"/>
              <a:gd name="T22" fmla="*/ 2147483647 w 556"/>
              <a:gd name="T23" fmla="*/ 2147483647 h 1211"/>
              <a:gd name="T24" fmla="*/ 2147483647 w 556"/>
              <a:gd name="T25" fmla="*/ 2147483647 h 1211"/>
              <a:gd name="T26" fmla="*/ 2147483647 w 556"/>
              <a:gd name="T27" fmla="*/ 2147483647 h 1211"/>
              <a:gd name="T28" fmla="*/ 2147483647 w 556"/>
              <a:gd name="T29" fmla="*/ 2147483647 h 1211"/>
              <a:gd name="T30" fmla="*/ 2147483647 w 556"/>
              <a:gd name="T31" fmla="*/ 2147483647 h 1211"/>
              <a:gd name="T32" fmla="*/ 2147483647 w 556"/>
              <a:gd name="T33" fmla="*/ 2147483647 h 1211"/>
              <a:gd name="T34" fmla="*/ 2147483647 w 556"/>
              <a:gd name="T35" fmla="*/ 2147483647 h 1211"/>
              <a:gd name="T36" fmla="*/ 0 w 556"/>
              <a:gd name="T37" fmla="*/ 2147483647 h 1211"/>
              <a:gd name="T38" fmla="*/ 2147483647 w 556"/>
              <a:gd name="T39" fmla="*/ 2147483647 h 1211"/>
              <a:gd name="T40" fmla="*/ 2147483647 w 556"/>
              <a:gd name="T41" fmla="*/ 2147483647 h 1211"/>
              <a:gd name="T42" fmla="*/ 2147483647 w 556"/>
              <a:gd name="T43" fmla="*/ 2147483647 h 12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6"/>
              <a:gd name="T67" fmla="*/ 0 h 1211"/>
              <a:gd name="T68" fmla="*/ 556 w 556"/>
              <a:gd name="T69" fmla="*/ 1211 h 12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6" h="1211">
                <a:moveTo>
                  <a:pt x="59" y="68"/>
                </a:moveTo>
                <a:lnTo>
                  <a:pt x="149" y="27"/>
                </a:lnTo>
                <a:lnTo>
                  <a:pt x="291" y="4"/>
                </a:lnTo>
                <a:lnTo>
                  <a:pt x="428" y="0"/>
                </a:lnTo>
                <a:lnTo>
                  <a:pt x="505" y="12"/>
                </a:lnTo>
                <a:lnTo>
                  <a:pt x="529" y="106"/>
                </a:lnTo>
                <a:lnTo>
                  <a:pt x="544" y="303"/>
                </a:lnTo>
                <a:lnTo>
                  <a:pt x="553" y="530"/>
                </a:lnTo>
                <a:lnTo>
                  <a:pt x="556" y="712"/>
                </a:lnTo>
                <a:lnTo>
                  <a:pt x="550" y="856"/>
                </a:lnTo>
                <a:lnTo>
                  <a:pt x="541" y="996"/>
                </a:lnTo>
                <a:lnTo>
                  <a:pt x="523" y="1105"/>
                </a:lnTo>
                <a:lnTo>
                  <a:pt x="490" y="1166"/>
                </a:lnTo>
                <a:lnTo>
                  <a:pt x="407" y="1192"/>
                </a:lnTo>
                <a:lnTo>
                  <a:pt x="273" y="1211"/>
                </a:lnTo>
                <a:lnTo>
                  <a:pt x="137" y="1185"/>
                </a:lnTo>
                <a:lnTo>
                  <a:pt x="48" y="1071"/>
                </a:lnTo>
                <a:lnTo>
                  <a:pt x="9" y="825"/>
                </a:lnTo>
                <a:lnTo>
                  <a:pt x="0" y="507"/>
                </a:lnTo>
                <a:lnTo>
                  <a:pt x="15" y="224"/>
                </a:lnTo>
                <a:lnTo>
                  <a:pt x="59" y="68"/>
                </a:lnTo>
                <a:close/>
              </a:path>
            </a:pathLst>
          </a:custGeom>
          <a:solidFill>
            <a:srgbClr val="FFFFC2"/>
          </a:solidFill>
          <a:ln w="9525">
            <a:noFill/>
            <a:round/>
            <a:headEnd/>
            <a:tailEnd/>
          </a:ln>
        </p:spPr>
        <p:txBody>
          <a:bodyPr/>
          <a:lstStyle/>
          <a:p>
            <a:endParaRPr lang="ru-RU"/>
          </a:p>
        </p:txBody>
      </p:sp>
      <p:sp>
        <p:nvSpPr>
          <p:cNvPr id="4107" name="Freeform 353"/>
          <p:cNvSpPr>
            <a:spLocks/>
          </p:cNvSpPr>
          <p:nvPr/>
        </p:nvSpPr>
        <p:spPr bwMode="auto">
          <a:xfrm>
            <a:off x="5815013" y="5191125"/>
            <a:ext cx="712787" cy="708025"/>
          </a:xfrm>
          <a:custGeom>
            <a:avLst/>
            <a:gdLst>
              <a:gd name="T0" fmla="*/ 2147483647 w 449"/>
              <a:gd name="T1" fmla="*/ 2147483647 h 446"/>
              <a:gd name="T2" fmla="*/ 2147483647 w 449"/>
              <a:gd name="T3" fmla="*/ 0 h 446"/>
              <a:gd name="T4" fmla="*/ 2147483647 w 449"/>
              <a:gd name="T5" fmla="*/ 2147483647 h 446"/>
              <a:gd name="T6" fmla="*/ 2147483647 w 449"/>
              <a:gd name="T7" fmla="*/ 2147483647 h 446"/>
              <a:gd name="T8" fmla="*/ 0 w 449"/>
              <a:gd name="T9" fmla="*/ 2147483647 h 446"/>
              <a:gd name="T10" fmla="*/ 2147483647 w 449"/>
              <a:gd name="T11" fmla="*/ 2147483647 h 446"/>
              <a:gd name="T12" fmla="*/ 2147483647 w 449"/>
              <a:gd name="T13" fmla="*/ 2147483647 h 446"/>
              <a:gd name="T14" fmla="*/ 2147483647 w 449"/>
              <a:gd name="T15" fmla="*/ 2147483647 h 446"/>
              <a:gd name="T16" fmla="*/ 2147483647 w 449"/>
              <a:gd name="T17" fmla="*/ 2147483647 h 446"/>
              <a:gd name="T18" fmla="*/ 2147483647 w 449"/>
              <a:gd name="T19" fmla="*/ 2147483647 h 446"/>
              <a:gd name="T20" fmla="*/ 2147483647 w 449"/>
              <a:gd name="T21" fmla="*/ 2147483647 h 446"/>
              <a:gd name="T22" fmla="*/ 2147483647 w 449"/>
              <a:gd name="T23" fmla="*/ 2147483647 h 446"/>
              <a:gd name="T24" fmla="*/ 2147483647 w 449"/>
              <a:gd name="T25" fmla="*/ 2147483647 h 446"/>
              <a:gd name="T26" fmla="*/ 2147483647 w 449"/>
              <a:gd name="T27" fmla="*/ 2147483647 h 4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9"/>
              <a:gd name="T43" fmla="*/ 0 h 446"/>
              <a:gd name="T44" fmla="*/ 449 w 449"/>
              <a:gd name="T45" fmla="*/ 446 h 4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9" h="446">
                <a:moveTo>
                  <a:pt x="360" y="30"/>
                </a:moveTo>
                <a:lnTo>
                  <a:pt x="232" y="0"/>
                </a:lnTo>
                <a:lnTo>
                  <a:pt x="113" y="26"/>
                </a:lnTo>
                <a:lnTo>
                  <a:pt x="30" y="102"/>
                </a:lnTo>
                <a:lnTo>
                  <a:pt x="0" y="242"/>
                </a:lnTo>
                <a:lnTo>
                  <a:pt x="57" y="374"/>
                </a:lnTo>
                <a:lnTo>
                  <a:pt x="188" y="446"/>
                </a:lnTo>
                <a:lnTo>
                  <a:pt x="327" y="446"/>
                </a:lnTo>
                <a:lnTo>
                  <a:pt x="419" y="371"/>
                </a:lnTo>
                <a:lnTo>
                  <a:pt x="449" y="257"/>
                </a:lnTo>
                <a:lnTo>
                  <a:pt x="449" y="159"/>
                </a:lnTo>
                <a:lnTo>
                  <a:pt x="416" y="75"/>
                </a:lnTo>
                <a:lnTo>
                  <a:pt x="360" y="30"/>
                </a:lnTo>
                <a:close/>
              </a:path>
            </a:pathLst>
          </a:custGeom>
          <a:solidFill>
            <a:srgbClr val="C9DEF5"/>
          </a:solidFill>
          <a:ln w="9525">
            <a:noFill/>
            <a:round/>
            <a:headEnd/>
            <a:tailEnd/>
          </a:ln>
        </p:spPr>
        <p:txBody>
          <a:bodyPr/>
          <a:lstStyle/>
          <a:p>
            <a:endParaRPr lang="ru-RU"/>
          </a:p>
        </p:txBody>
      </p:sp>
      <p:sp>
        <p:nvSpPr>
          <p:cNvPr id="4108" name="Freeform 354"/>
          <p:cNvSpPr>
            <a:spLocks/>
          </p:cNvSpPr>
          <p:nvPr/>
        </p:nvSpPr>
        <p:spPr bwMode="auto">
          <a:xfrm>
            <a:off x="6089650" y="3424238"/>
            <a:ext cx="301625" cy="379412"/>
          </a:xfrm>
          <a:custGeom>
            <a:avLst/>
            <a:gdLst>
              <a:gd name="T0" fmla="*/ 2147483647 w 190"/>
              <a:gd name="T1" fmla="*/ 2147483647 h 239"/>
              <a:gd name="T2" fmla="*/ 2147483647 w 190"/>
              <a:gd name="T3" fmla="*/ 2147483647 h 239"/>
              <a:gd name="T4" fmla="*/ 0 w 190"/>
              <a:gd name="T5" fmla="*/ 2147483647 h 239"/>
              <a:gd name="T6" fmla="*/ 2147483647 w 190"/>
              <a:gd name="T7" fmla="*/ 2147483647 h 239"/>
              <a:gd name="T8" fmla="*/ 2147483647 w 190"/>
              <a:gd name="T9" fmla="*/ 2147483647 h 239"/>
              <a:gd name="T10" fmla="*/ 2147483647 w 190"/>
              <a:gd name="T11" fmla="*/ 2147483647 h 239"/>
              <a:gd name="T12" fmla="*/ 2147483647 w 190"/>
              <a:gd name="T13" fmla="*/ 2147483647 h 239"/>
              <a:gd name="T14" fmla="*/ 2147483647 w 190"/>
              <a:gd name="T15" fmla="*/ 2147483647 h 239"/>
              <a:gd name="T16" fmla="*/ 2147483647 w 190"/>
              <a:gd name="T17" fmla="*/ 2147483647 h 239"/>
              <a:gd name="T18" fmla="*/ 2147483647 w 190"/>
              <a:gd name="T19" fmla="*/ 2147483647 h 239"/>
              <a:gd name="T20" fmla="*/ 2147483647 w 190"/>
              <a:gd name="T21" fmla="*/ 2147483647 h 239"/>
              <a:gd name="T22" fmla="*/ 2147483647 w 190"/>
              <a:gd name="T23" fmla="*/ 0 h 239"/>
              <a:gd name="T24" fmla="*/ 2147483647 w 190"/>
              <a:gd name="T25" fmla="*/ 2147483647 h 239"/>
              <a:gd name="T26" fmla="*/ 2147483647 w 190"/>
              <a:gd name="T27" fmla="*/ 2147483647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0"/>
              <a:gd name="T43" fmla="*/ 0 h 239"/>
              <a:gd name="T44" fmla="*/ 190 w 190"/>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0" h="239">
                <a:moveTo>
                  <a:pt x="71" y="4"/>
                </a:moveTo>
                <a:lnTo>
                  <a:pt x="21" y="38"/>
                </a:lnTo>
                <a:lnTo>
                  <a:pt x="0" y="106"/>
                </a:lnTo>
                <a:lnTo>
                  <a:pt x="3" y="174"/>
                </a:lnTo>
                <a:lnTo>
                  <a:pt x="38" y="227"/>
                </a:lnTo>
                <a:lnTo>
                  <a:pt x="95" y="239"/>
                </a:lnTo>
                <a:lnTo>
                  <a:pt x="145" y="216"/>
                </a:lnTo>
                <a:lnTo>
                  <a:pt x="181" y="170"/>
                </a:lnTo>
                <a:lnTo>
                  <a:pt x="190" y="117"/>
                </a:lnTo>
                <a:lnTo>
                  <a:pt x="175" y="64"/>
                </a:lnTo>
                <a:lnTo>
                  <a:pt x="154" y="23"/>
                </a:lnTo>
                <a:lnTo>
                  <a:pt x="124" y="0"/>
                </a:lnTo>
                <a:lnTo>
                  <a:pt x="71" y="4"/>
                </a:lnTo>
                <a:close/>
              </a:path>
            </a:pathLst>
          </a:custGeom>
          <a:solidFill>
            <a:srgbClr val="A69C8C"/>
          </a:solidFill>
          <a:ln w="9525">
            <a:noFill/>
            <a:round/>
            <a:headEnd/>
            <a:tailEnd/>
          </a:ln>
        </p:spPr>
        <p:txBody>
          <a:bodyPr/>
          <a:lstStyle/>
          <a:p>
            <a:endParaRPr lang="ru-RU"/>
          </a:p>
        </p:txBody>
      </p:sp>
      <p:sp>
        <p:nvSpPr>
          <p:cNvPr id="4109" name="Freeform 355"/>
          <p:cNvSpPr>
            <a:spLocks/>
          </p:cNvSpPr>
          <p:nvPr/>
        </p:nvSpPr>
        <p:spPr bwMode="auto">
          <a:xfrm>
            <a:off x="5745163" y="6265863"/>
            <a:ext cx="871537" cy="1965325"/>
          </a:xfrm>
          <a:custGeom>
            <a:avLst/>
            <a:gdLst>
              <a:gd name="T0" fmla="*/ 2147483647 w 549"/>
              <a:gd name="T1" fmla="*/ 2147483647 h 1238"/>
              <a:gd name="T2" fmla="*/ 2147483647 w 549"/>
              <a:gd name="T3" fmla="*/ 2147483647 h 1238"/>
              <a:gd name="T4" fmla="*/ 2147483647 w 549"/>
              <a:gd name="T5" fmla="*/ 0 h 1238"/>
              <a:gd name="T6" fmla="*/ 2147483647 w 549"/>
              <a:gd name="T7" fmla="*/ 2147483647 h 1238"/>
              <a:gd name="T8" fmla="*/ 2147483647 w 549"/>
              <a:gd name="T9" fmla="*/ 2147483647 h 1238"/>
              <a:gd name="T10" fmla="*/ 2147483647 w 549"/>
              <a:gd name="T11" fmla="*/ 2147483647 h 1238"/>
              <a:gd name="T12" fmla="*/ 0 w 549"/>
              <a:gd name="T13" fmla="*/ 2147483647 h 1238"/>
              <a:gd name="T14" fmla="*/ 2147483647 w 549"/>
              <a:gd name="T15" fmla="*/ 2147483647 h 1238"/>
              <a:gd name="T16" fmla="*/ 2147483647 w 549"/>
              <a:gd name="T17" fmla="*/ 2147483647 h 1238"/>
              <a:gd name="T18" fmla="*/ 2147483647 w 549"/>
              <a:gd name="T19" fmla="*/ 2147483647 h 1238"/>
              <a:gd name="T20" fmla="*/ 2147483647 w 549"/>
              <a:gd name="T21" fmla="*/ 2147483647 h 1238"/>
              <a:gd name="T22" fmla="*/ 2147483647 w 549"/>
              <a:gd name="T23" fmla="*/ 2147483647 h 1238"/>
              <a:gd name="T24" fmla="*/ 2147483647 w 549"/>
              <a:gd name="T25" fmla="*/ 2147483647 h 1238"/>
              <a:gd name="T26" fmla="*/ 2147483647 w 549"/>
              <a:gd name="T27" fmla="*/ 2147483647 h 1238"/>
              <a:gd name="T28" fmla="*/ 2147483647 w 549"/>
              <a:gd name="T29" fmla="*/ 2147483647 h 1238"/>
              <a:gd name="T30" fmla="*/ 2147483647 w 549"/>
              <a:gd name="T31" fmla="*/ 2147483647 h 1238"/>
              <a:gd name="T32" fmla="*/ 2147483647 w 549"/>
              <a:gd name="T33" fmla="*/ 2147483647 h 1238"/>
              <a:gd name="T34" fmla="*/ 2147483647 w 549"/>
              <a:gd name="T35" fmla="*/ 2147483647 h 1238"/>
              <a:gd name="T36" fmla="*/ 2147483647 w 549"/>
              <a:gd name="T37" fmla="*/ 2147483647 h 1238"/>
              <a:gd name="T38" fmla="*/ 2147483647 w 549"/>
              <a:gd name="T39" fmla="*/ 2147483647 h 1238"/>
              <a:gd name="T40" fmla="*/ 2147483647 w 549"/>
              <a:gd name="T41" fmla="*/ 2147483647 h 1238"/>
              <a:gd name="T42" fmla="*/ 2147483647 w 549"/>
              <a:gd name="T43" fmla="*/ 2147483647 h 1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9"/>
              <a:gd name="T67" fmla="*/ 0 h 1238"/>
              <a:gd name="T68" fmla="*/ 549 w 549"/>
              <a:gd name="T69" fmla="*/ 1238 h 12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9" h="1238">
                <a:moveTo>
                  <a:pt x="448" y="49"/>
                </a:moveTo>
                <a:lnTo>
                  <a:pt x="368" y="19"/>
                </a:lnTo>
                <a:lnTo>
                  <a:pt x="249" y="0"/>
                </a:lnTo>
                <a:lnTo>
                  <a:pt x="128" y="23"/>
                </a:lnTo>
                <a:lnTo>
                  <a:pt x="41" y="129"/>
                </a:lnTo>
                <a:lnTo>
                  <a:pt x="3" y="364"/>
                </a:lnTo>
                <a:lnTo>
                  <a:pt x="0" y="685"/>
                </a:lnTo>
                <a:lnTo>
                  <a:pt x="21" y="984"/>
                </a:lnTo>
                <a:lnTo>
                  <a:pt x="53" y="1154"/>
                </a:lnTo>
                <a:lnTo>
                  <a:pt x="136" y="1215"/>
                </a:lnTo>
                <a:lnTo>
                  <a:pt x="282" y="1238"/>
                </a:lnTo>
                <a:lnTo>
                  <a:pt x="431" y="1211"/>
                </a:lnTo>
                <a:lnTo>
                  <a:pt x="526" y="1117"/>
                </a:lnTo>
                <a:lnTo>
                  <a:pt x="549" y="954"/>
                </a:lnTo>
                <a:lnTo>
                  <a:pt x="544" y="765"/>
                </a:lnTo>
                <a:lnTo>
                  <a:pt x="529" y="583"/>
                </a:lnTo>
                <a:lnTo>
                  <a:pt x="529" y="443"/>
                </a:lnTo>
                <a:lnTo>
                  <a:pt x="535" y="329"/>
                </a:lnTo>
                <a:lnTo>
                  <a:pt x="535" y="212"/>
                </a:lnTo>
                <a:lnTo>
                  <a:pt x="511" y="110"/>
                </a:lnTo>
                <a:lnTo>
                  <a:pt x="448" y="49"/>
                </a:lnTo>
                <a:close/>
              </a:path>
            </a:pathLst>
          </a:custGeom>
          <a:solidFill>
            <a:srgbClr val="C9DEF5"/>
          </a:solidFill>
          <a:ln w="9525">
            <a:noFill/>
            <a:round/>
            <a:headEnd/>
            <a:tailEnd/>
          </a:ln>
        </p:spPr>
        <p:txBody>
          <a:bodyPr/>
          <a:lstStyle/>
          <a:p>
            <a:endParaRPr lang="ru-RU"/>
          </a:p>
        </p:txBody>
      </p:sp>
      <p:sp>
        <p:nvSpPr>
          <p:cNvPr id="4110" name="Freeform 356"/>
          <p:cNvSpPr>
            <a:spLocks/>
          </p:cNvSpPr>
          <p:nvPr/>
        </p:nvSpPr>
        <p:spPr bwMode="auto">
          <a:xfrm>
            <a:off x="631825" y="7504113"/>
            <a:ext cx="246063" cy="300037"/>
          </a:xfrm>
          <a:custGeom>
            <a:avLst/>
            <a:gdLst>
              <a:gd name="T0" fmla="*/ 2147483647 w 155"/>
              <a:gd name="T1" fmla="*/ 2147483647 h 189"/>
              <a:gd name="T2" fmla="*/ 2147483647 w 155"/>
              <a:gd name="T3" fmla="*/ 2147483647 h 189"/>
              <a:gd name="T4" fmla="*/ 0 w 155"/>
              <a:gd name="T5" fmla="*/ 2147483647 h 189"/>
              <a:gd name="T6" fmla="*/ 2147483647 w 155"/>
              <a:gd name="T7" fmla="*/ 2147483647 h 189"/>
              <a:gd name="T8" fmla="*/ 2147483647 w 155"/>
              <a:gd name="T9" fmla="*/ 2147483647 h 189"/>
              <a:gd name="T10" fmla="*/ 2147483647 w 155"/>
              <a:gd name="T11" fmla="*/ 2147483647 h 189"/>
              <a:gd name="T12" fmla="*/ 2147483647 w 155"/>
              <a:gd name="T13" fmla="*/ 2147483647 h 189"/>
              <a:gd name="T14" fmla="*/ 2147483647 w 155"/>
              <a:gd name="T15" fmla="*/ 2147483647 h 189"/>
              <a:gd name="T16" fmla="*/ 2147483647 w 155"/>
              <a:gd name="T17" fmla="*/ 2147483647 h 189"/>
              <a:gd name="T18" fmla="*/ 2147483647 w 155"/>
              <a:gd name="T19" fmla="*/ 2147483647 h 189"/>
              <a:gd name="T20" fmla="*/ 2147483647 w 155"/>
              <a:gd name="T21" fmla="*/ 2147483647 h 189"/>
              <a:gd name="T22" fmla="*/ 2147483647 w 155"/>
              <a:gd name="T23" fmla="*/ 0 h 189"/>
              <a:gd name="T24" fmla="*/ 2147483647 w 155"/>
              <a:gd name="T25" fmla="*/ 2147483647 h 189"/>
              <a:gd name="T26" fmla="*/ 2147483647 w 155"/>
              <a:gd name="T27" fmla="*/ 2147483647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189"/>
              <a:gd name="T44" fmla="*/ 155 w 155"/>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189">
                <a:moveTo>
                  <a:pt x="48" y="4"/>
                </a:moveTo>
                <a:lnTo>
                  <a:pt x="15" y="30"/>
                </a:lnTo>
                <a:lnTo>
                  <a:pt x="0" y="83"/>
                </a:lnTo>
                <a:lnTo>
                  <a:pt x="3" y="144"/>
                </a:lnTo>
                <a:lnTo>
                  <a:pt x="39" y="185"/>
                </a:lnTo>
                <a:lnTo>
                  <a:pt x="80" y="189"/>
                </a:lnTo>
                <a:lnTo>
                  <a:pt x="116" y="170"/>
                </a:lnTo>
                <a:lnTo>
                  <a:pt x="140" y="125"/>
                </a:lnTo>
                <a:lnTo>
                  <a:pt x="155" y="72"/>
                </a:lnTo>
                <a:lnTo>
                  <a:pt x="146" y="23"/>
                </a:lnTo>
                <a:lnTo>
                  <a:pt x="125" y="4"/>
                </a:lnTo>
                <a:lnTo>
                  <a:pt x="89" y="0"/>
                </a:lnTo>
                <a:lnTo>
                  <a:pt x="48" y="4"/>
                </a:lnTo>
                <a:close/>
              </a:path>
            </a:pathLst>
          </a:custGeom>
          <a:solidFill>
            <a:srgbClr val="A69C8C"/>
          </a:solidFill>
          <a:ln w="9525">
            <a:noFill/>
            <a:round/>
            <a:headEnd/>
            <a:tailEnd/>
          </a:ln>
        </p:spPr>
        <p:txBody>
          <a:bodyPr/>
          <a:lstStyle/>
          <a:p>
            <a:endParaRPr lang="ru-RU"/>
          </a:p>
        </p:txBody>
      </p:sp>
      <p:sp>
        <p:nvSpPr>
          <p:cNvPr id="4111" name="Freeform 357"/>
          <p:cNvSpPr>
            <a:spLocks/>
          </p:cNvSpPr>
          <p:nvPr/>
        </p:nvSpPr>
        <p:spPr bwMode="auto">
          <a:xfrm>
            <a:off x="660400" y="8080375"/>
            <a:ext cx="433388" cy="727075"/>
          </a:xfrm>
          <a:custGeom>
            <a:avLst/>
            <a:gdLst>
              <a:gd name="T0" fmla="*/ 2147483647 w 273"/>
              <a:gd name="T1" fmla="*/ 2147483647 h 458"/>
              <a:gd name="T2" fmla="*/ 2147483647 w 273"/>
              <a:gd name="T3" fmla="*/ 0 h 458"/>
              <a:gd name="T4" fmla="*/ 2147483647 w 273"/>
              <a:gd name="T5" fmla="*/ 2147483647 h 458"/>
              <a:gd name="T6" fmla="*/ 2147483647 w 273"/>
              <a:gd name="T7" fmla="*/ 2147483647 h 458"/>
              <a:gd name="T8" fmla="*/ 0 w 273"/>
              <a:gd name="T9" fmla="*/ 2147483647 h 458"/>
              <a:gd name="T10" fmla="*/ 0 w 273"/>
              <a:gd name="T11" fmla="*/ 2147483647 h 458"/>
              <a:gd name="T12" fmla="*/ 2147483647 w 273"/>
              <a:gd name="T13" fmla="*/ 2147483647 h 458"/>
              <a:gd name="T14" fmla="*/ 2147483647 w 273"/>
              <a:gd name="T15" fmla="*/ 2147483647 h 458"/>
              <a:gd name="T16" fmla="*/ 2147483647 w 273"/>
              <a:gd name="T17" fmla="*/ 2147483647 h 458"/>
              <a:gd name="T18" fmla="*/ 2147483647 w 273"/>
              <a:gd name="T19" fmla="*/ 2147483647 h 458"/>
              <a:gd name="T20" fmla="*/ 2147483647 w 273"/>
              <a:gd name="T21" fmla="*/ 2147483647 h 458"/>
              <a:gd name="T22" fmla="*/ 2147483647 w 273"/>
              <a:gd name="T23" fmla="*/ 2147483647 h 458"/>
              <a:gd name="T24" fmla="*/ 2147483647 w 273"/>
              <a:gd name="T25" fmla="*/ 2147483647 h 458"/>
              <a:gd name="T26" fmla="*/ 2147483647 w 273"/>
              <a:gd name="T27" fmla="*/ 2147483647 h 458"/>
              <a:gd name="T28" fmla="*/ 2147483647 w 273"/>
              <a:gd name="T29" fmla="*/ 2147483647 h 458"/>
              <a:gd name="T30" fmla="*/ 2147483647 w 273"/>
              <a:gd name="T31" fmla="*/ 2147483647 h 458"/>
              <a:gd name="T32" fmla="*/ 2147483647 w 273"/>
              <a:gd name="T33" fmla="*/ 2147483647 h 458"/>
              <a:gd name="T34" fmla="*/ 2147483647 w 273"/>
              <a:gd name="T35" fmla="*/ 2147483647 h 4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3"/>
              <a:gd name="T55" fmla="*/ 0 h 458"/>
              <a:gd name="T56" fmla="*/ 273 w 273"/>
              <a:gd name="T57" fmla="*/ 458 h 4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3" h="458">
                <a:moveTo>
                  <a:pt x="193" y="15"/>
                </a:moveTo>
                <a:lnTo>
                  <a:pt x="113" y="0"/>
                </a:lnTo>
                <a:lnTo>
                  <a:pt x="56" y="27"/>
                </a:lnTo>
                <a:lnTo>
                  <a:pt x="18" y="91"/>
                </a:lnTo>
                <a:lnTo>
                  <a:pt x="0" y="197"/>
                </a:lnTo>
                <a:lnTo>
                  <a:pt x="0" y="307"/>
                </a:lnTo>
                <a:lnTo>
                  <a:pt x="21" y="390"/>
                </a:lnTo>
                <a:lnTo>
                  <a:pt x="68" y="443"/>
                </a:lnTo>
                <a:lnTo>
                  <a:pt x="149" y="458"/>
                </a:lnTo>
                <a:lnTo>
                  <a:pt x="217" y="435"/>
                </a:lnTo>
                <a:lnTo>
                  <a:pt x="250" y="386"/>
                </a:lnTo>
                <a:lnTo>
                  <a:pt x="261" y="318"/>
                </a:lnTo>
                <a:lnTo>
                  <a:pt x="264" y="242"/>
                </a:lnTo>
                <a:lnTo>
                  <a:pt x="273" y="167"/>
                </a:lnTo>
                <a:lnTo>
                  <a:pt x="273" y="106"/>
                </a:lnTo>
                <a:lnTo>
                  <a:pt x="250" y="53"/>
                </a:lnTo>
                <a:lnTo>
                  <a:pt x="193" y="15"/>
                </a:lnTo>
                <a:close/>
              </a:path>
            </a:pathLst>
          </a:custGeom>
          <a:solidFill>
            <a:srgbClr val="D4EBD4"/>
          </a:solidFill>
          <a:ln w="9525">
            <a:noFill/>
            <a:round/>
            <a:headEnd/>
            <a:tailEnd/>
          </a:ln>
        </p:spPr>
        <p:txBody>
          <a:bodyPr/>
          <a:lstStyle/>
          <a:p>
            <a:endParaRPr lang="ru-RU"/>
          </a:p>
        </p:txBody>
      </p:sp>
      <p:sp>
        <p:nvSpPr>
          <p:cNvPr id="4112" name="Freeform 358"/>
          <p:cNvSpPr>
            <a:spLocks/>
          </p:cNvSpPr>
          <p:nvPr/>
        </p:nvSpPr>
        <p:spPr bwMode="auto">
          <a:xfrm>
            <a:off x="574675" y="6380163"/>
            <a:ext cx="246063" cy="666750"/>
          </a:xfrm>
          <a:custGeom>
            <a:avLst/>
            <a:gdLst>
              <a:gd name="T0" fmla="*/ 2147483647 w 155"/>
              <a:gd name="T1" fmla="*/ 2147483647 h 420"/>
              <a:gd name="T2" fmla="*/ 2147483647 w 155"/>
              <a:gd name="T3" fmla="*/ 2147483647 h 420"/>
              <a:gd name="T4" fmla="*/ 0 w 155"/>
              <a:gd name="T5" fmla="*/ 2147483647 h 420"/>
              <a:gd name="T6" fmla="*/ 2147483647 w 155"/>
              <a:gd name="T7" fmla="*/ 2147483647 h 420"/>
              <a:gd name="T8" fmla="*/ 2147483647 w 155"/>
              <a:gd name="T9" fmla="*/ 2147483647 h 420"/>
              <a:gd name="T10" fmla="*/ 2147483647 w 155"/>
              <a:gd name="T11" fmla="*/ 2147483647 h 420"/>
              <a:gd name="T12" fmla="*/ 2147483647 w 155"/>
              <a:gd name="T13" fmla="*/ 2147483647 h 420"/>
              <a:gd name="T14" fmla="*/ 2147483647 w 155"/>
              <a:gd name="T15" fmla="*/ 2147483647 h 420"/>
              <a:gd name="T16" fmla="*/ 2147483647 w 155"/>
              <a:gd name="T17" fmla="*/ 2147483647 h 420"/>
              <a:gd name="T18" fmla="*/ 2147483647 w 155"/>
              <a:gd name="T19" fmla="*/ 0 h 420"/>
              <a:gd name="T20" fmla="*/ 2147483647 w 155"/>
              <a:gd name="T21" fmla="*/ 2147483647 h 420"/>
              <a:gd name="T22" fmla="*/ 2147483647 w 155"/>
              <a:gd name="T23" fmla="*/ 2147483647 h 420"/>
              <a:gd name="T24" fmla="*/ 2147483647 w 155"/>
              <a:gd name="T25" fmla="*/ 2147483647 h 420"/>
              <a:gd name="T26" fmla="*/ 2147483647 w 155"/>
              <a:gd name="T27" fmla="*/ 2147483647 h 4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420"/>
              <a:gd name="T44" fmla="*/ 155 w 155"/>
              <a:gd name="T45" fmla="*/ 420 h 4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420">
                <a:moveTo>
                  <a:pt x="15" y="133"/>
                </a:moveTo>
                <a:lnTo>
                  <a:pt x="3" y="269"/>
                </a:lnTo>
                <a:lnTo>
                  <a:pt x="0" y="367"/>
                </a:lnTo>
                <a:lnTo>
                  <a:pt x="21" y="416"/>
                </a:lnTo>
                <a:lnTo>
                  <a:pt x="84" y="420"/>
                </a:lnTo>
                <a:lnTo>
                  <a:pt x="143" y="356"/>
                </a:lnTo>
                <a:lnTo>
                  <a:pt x="155" y="242"/>
                </a:lnTo>
                <a:lnTo>
                  <a:pt x="134" y="117"/>
                </a:lnTo>
                <a:lnTo>
                  <a:pt x="93" y="34"/>
                </a:lnTo>
                <a:lnTo>
                  <a:pt x="54" y="0"/>
                </a:lnTo>
                <a:lnTo>
                  <a:pt x="36" y="8"/>
                </a:lnTo>
                <a:lnTo>
                  <a:pt x="21" y="49"/>
                </a:lnTo>
                <a:lnTo>
                  <a:pt x="15" y="133"/>
                </a:lnTo>
                <a:close/>
              </a:path>
            </a:pathLst>
          </a:custGeom>
          <a:solidFill>
            <a:srgbClr val="BAC7AB"/>
          </a:solidFill>
          <a:ln w="9525">
            <a:noFill/>
            <a:round/>
            <a:headEnd/>
            <a:tailEnd/>
          </a:ln>
        </p:spPr>
        <p:txBody>
          <a:bodyPr/>
          <a:lstStyle/>
          <a:p>
            <a:endParaRPr lang="ru-RU"/>
          </a:p>
        </p:txBody>
      </p:sp>
      <p:sp>
        <p:nvSpPr>
          <p:cNvPr id="4113" name="Freeform 359"/>
          <p:cNvSpPr>
            <a:spLocks/>
          </p:cNvSpPr>
          <p:nvPr/>
        </p:nvSpPr>
        <p:spPr bwMode="auto">
          <a:xfrm>
            <a:off x="660400" y="942975"/>
            <a:ext cx="358775" cy="5137150"/>
          </a:xfrm>
          <a:custGeom>
            <a:avLst/>
            <a:gdLst>
              <a:gd name="T0" fmla="*/ 2147483647 w 226"/>
              <a:gd name="T1" fmla="*/ 2147483647 h 3236"/>
              <a:gd name="T2" fmla="*/ 2147483647 w 226"/>
              <a:gd name="T3" fmla="*/ 2147483647 h 3236"/>
              <a:gd name="T4" fmla="*/ 2147483647 w 226"/>
              <a:gd name="T5" fmla="*/ 2147483647 h 3236"/>
              <a:gd name="T6" fmla="*/ 0 w 226"/>
              <a:gd name="T7" fmla="*/ 2147483647 h 3236"/>
              <a:gd name="T8" fmla="*/ 2147483647 w 226"/>
              <a:gd name="T9" fmla="*/ 2147483647 h 3236"/>
              <a:gd name="T10" fmla="*/ 2147483647 w 226"/>
              <a:gd name="T11" fmla="*/ 2147483647 h 3236"/>
              <a:gd name="T12" fmla="*/ 2147483647 w 226"/>
              <a:gd name="T13" fmla="*/ 2147483647 h 3236"/>
              <a:gd name="T14" fmla="*/ 2147483647 w 226"/>
              <a:gd name="T15" fmla="*/ 2147483647 h 3236"/>
              <a:gd name="T16" fmla="*/ 2147483647 w 226"/>
              <a:gd name="T17" fmla="*/ 2147483647 h 3236"/>
              <a:gd name="T18" fmla="*/ 2147483647 w 226"/>
              <a:gd name="T19" fmla="*/ 2147483647 h 3236"/>
              <a:gd name="T20" fmla="*/ 2147483647 w 226"/>
              <a:gd name="T21" fmla="*/ 2147483647 h 3236"/>
              <a:gd name="T22" fmla="*/ 2147483647 w 226"/>
              <a:gd name="T23" fmla="*/ 2147483647 h 3236"/>
              <a:gd name="T24" fmla="*/ 2147483647 w 226"/>
              <a:gd name="T25" fmla="*/ 2147483647 h 3236"/>
              <a:gd name="T26" fmla="*/ 2147483647 w 226"/>
              <a:gd name="T27" fmla="*/ 2147483647 h 3236"/>
              <a:gd name="T28" fmla="*/ 2147483647 w 226"/>
              <a:gd name="T29" fmla="*/ 2147483647 h 3236"/>
              <a:gd name="T30" fmla="*/ 2147483647 w 226"/>
              <a:gd name="T31" fmla="*/ 2147483647 h 3236"/>
              <a:gd name="T32" fmla="*/ 2147483647 w 226"/>
              <a:gd name="T33" fmla="*/ 2147483647 h 3236"/>
              <a:gd name="T34" fmla="*/ 2147483647 w 226"/>
              <a:gd name="T35" fmla="*/ 2147483647 h 3236"/>
              <a:gd name="T36" fmla="*/ 2147483647 w 226"/>
              <a:gd name="T37" fmla="*/ 0 h 3236"/>
              <a:gd name="T38" fmla="*/ 2147483647 w 226"/>
              <a:gd name="T39" fmla="*/ 2147483647 h 3236"/>
              <a:gd name="T40" fmla="*/ 2147483647 w 226"/>
              <a:gd name="T41" fmla="*/ 2147483647 h 3236"/>
              <a:gd name="T42" fmla="*/ 2147483647 w 226"/>
              <a:gd name="T43" fmla="*/ 2147483647 h 32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6"/>
              <a:gd name="T67" fmla="*/ 0 h 3236"/>
              <a:gd name="T68" fmla="*/ 226 w 226"/>
              <a:gd name="T69" fmla="*/ 3236 h 32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6" h="3236">
                <a:moveTo>
                  <a:pt x="74" y="38"/>
                </a:moveTo>
                <a:lnTo>
                  <a:pt x="27" y="284"/>
                </a:lnTo>
                <a:lnTo>
                  <a:pt x="6" y="780"/>
                </a:lnTo>
                <a:lnTo>
                  <a:pt x="0" y="1340"/>
                </a:lnTo>
                <a:lnTo>
                  <a:pt x="3" y="1798"/>
                </a:lnTo>
                <a:lnTo>
                  <a:pt x="3" y="2218"/>
                </a:lnTo>
                <a:lnTo>
                  <a:pt x="6" y="2687"/>
                </a:lnTo>
                <a:lnTo>
                  <a:pt x="30" y="3069"/>
                </a:lnTo>
                <a:lnTo>
                  <a:pt x="80" y="3236"/>
                </a:lnTo>
                <a:lnTo>
                  <a:pt x="146" y="3179"/>
                </a:lnTo>
                <a:lnTo>
                  <a:pt x="193" y="3028"/>
                </a:lnTo>
                <a:lnTo>
                  <a:pt x="217" y="2804"/>
                </a:lnTo>
                <a:lnTo>
                  <a:pt x="217" y="2543"/>
                </a:lnTo>
                <a:lnTo>
                  <a:pt x="214" y="2010"/>
                </a:lnTo>
                <a:lnTo>
                  <a:pt x="226" y="1181"/>
                </a:lnTo>
                <a:lnTo>
                  <a:pt x="226" y="409"/>
                </a:lnTo>
                <a:lnTo>
                  <a:pt x="196" y="49"/>
                </a:lnTo>
                <a:lnTo>
                  <a:pt x="154" y="15"/>
                </a:lnTo>
                <a:lnTo>
                  <a:pt x="131" y="0"/>
                </a:lnTo>
                <a:lnTo>
                  <a:pt x="110" y="4"/>
                </a:lnTo>
                <a:lnTo>
                  <a:pt x="74" y="38"/>
                </a:lnTo>
                <a:close/>
              </a:path>
            </a:pathLst>
          </a:custGeom>
          <a:solidFill>
            <a:srgbClr val="BAC7AB"/>
          </a:solidFill>
          <a:ln w="9525">
            <a:noFill/>
            <a:round/>
            <a:headEnd/>
            <a:tailEnd/>
          </a:ln>
        </p:spPr>
        <p:txBody>
          <a:bodyPr/>
          <a:lstStyle/>
          <a:p>
            <a:endParaRPr lang="ru-RU"/>
          </a:p>
        </p:txBody>
      </p:sp>
      <p:sp>
        <p:nvSpPr>
          <p:cNvPr id="4114" name="Freeform 364"/>
          <p:cNvSpPr>
            <a:spLocks/>
          </p:cNvSpPr>
          <p:nvPr/>
        </p:nvSpPr>
        <p:spPr bwMode="auto">
          <a:xfrm>
            <a:off x="5211763" y="582613"/>
            <a:ext cx="447675" cy="360362"/>
          </a:xfrm>
          <a:custGeom>
            <a:avLst/>
            <a:gdLst>
              <a:gd name="T0" fmla="*/ 2147483647 w 282"/>
              <a:gd name="T1" fmla="*/ 2147483647 h 227"/>
              <a:gd name="T2" fmla="*/ 2147483647 w 282"/>
              <a:gd name="T3" fmla="*/ 2147483647 h 227"/>
              <a:gd name="T4" fmla="*/ 2147483647 w 282"/>
              <a:gd name="T5" fmla="*/ 2147483647 h 227"/>
              <a:gd name="T6" fmla="*/ 0 w 282"/>
              <a:gd name="T7" fmla="*/ 2147483647 h 227"/>
              <a:gd name="T8" fmla="*/ 2147483647 w 282"/>
              <a:gd name="T9" fmla="*/ 2147483647 h 227"/>
              <a:gd name="T10" fmla="*/ 2147483647 w 282"/>
              <a:gd name="T11" fmla="*/ 2147483647 h 227"/>
              <a:gd name="T12" fmla="*/ 2147483647 w 282"/>
              <a:gd name="T13" fmla="*/ 2147483647 h 227"/>
              <a:gd name="T14" fmla="*/ 2147483647 w 282"/>
              <a:gd name="T15" fmla="*/ 2147483647 h 227"/>
              <a:gd name="T16" fmla="*/ 2147483647 w 282"/>
              <a:gd name="T17" fmla="*/ 2147483647 h 227"/>
              <a:gd name="T18" fmla="*/ 2147483647 w 282"/>
              <a:gd name="T19" fmla="*/ 2147483647 h 227"/>
              <a:gd name="T20" fmla="*/ 2147483647 w 282"/>
              <a:gd name="T21" fmla="*/ 2147483647 h 227"/>
              <a:gd name="T22" fmla="*/ 2147483647 w 282"/>
              <a:gd name="T23" fmla="*/ 0 h 227"/>
              <a:gd name="T24" fmla="*/ 2147483647 w 282"/>
              <a:gd name="T25" fmla="*/ 2147483647 h 227"/>
              <a:gd name="T26" fmla="*/ 2147483647 w 282"/>
              <a:gd name="T27" fmla="*/ 2147483647 h 2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2"/>
              <a:gd name="T43" fmla="*/ 0 h 227"/>
              <a:gd name="T44" fmla="*/ 282 w 282"/>
              <a:gd name="T45" fmla="*/ 227 h 2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2" h="227">
                <a:moveTo>
                  <a:pt x="172" y="27"/>
                </a:moveTo>
                <a:lnTo>
                  <a:pt x="95" y="61"/>
                </a:lnTo>
                <a:lnTo>
                  <a:pt x="30" y="102"/>
                </a:lnTo>
                <a:lnTo>
                  <a:pt x="0" y="151"/>
                </a:lnTo>
                <a:lnTo>
                  <a:pt x="27" y="204"/>
                </a:lnTo>
                <a:lnTo>
                  <a:pt x="98" y="227"/>
                </a:lnTo>
                <a:lnTo>
                  <a:pt x="178" y="204"/>
                </a:lnTo>
                <a:lnTo>
                  <a:pt x="244" y="155"/>
                </a:lnTo>
                <a:lnTo>
                  <a:pt x="276" y="98"/>
                </a:lnTo>
                <a:lnTo>
                  <a:pt x="282" y="46"/>
                </a:lnTo>
                <a:lnTo>
                  <a:pt x="276" y="11"/>
                </a:lnTo>
                <a:lnTo>
                  <a:pt x="244" y="0"/>
                </a:lnTo>
                <a:lnTo>
                  <a:pt x="172" y="27"/>
                </a:lnTo>
                <a:close/>
              </a:path>
            </a:pathLst>
          </a:custGeom>
          <a:solidFill>
            <a:srgbClr val="85D185"/>
          </a:solidFill>
          <a:ln w="9525">
            <a:noFill/>
            <a:round/>
            <a:headEnd/>
            <a:tailEnd/>
          </a:ln>
        </p:spPr>
        <p:txBody>
          <a:bodyPr/>
          <a:lstStyle/>
          <a:p>
            <a:endParaRPr lang="ru-RU"/>
          </a:p>
        </p:txBody>
      </p:sp>
      <p:sp>
        <p:nvSpPr>
          <p:cNvPr id="4115" name="Freeform 365"/>
          <p:cNvSpPr>
            <a:spLocks/>
          </p:cNvSpPr>
          <p:nvPr/>
        </p:nvSpPr>
        <p:spPr bwMode="auto">
          <a:xfrm>
            <a:off x="4283075" y="619125"/>
            <a:ext cx="546100" cy="371475"/>
          </a:xfrm>
          <a:custGeom>
            <a:avLst/>
            <a:gdLst>
              <a:gd name="T0" fmla="*/ 2147483647 w 344"/>
              <a:gd name="T1" fmla="*/ 2147483647 h 234"/>
              <a:gd name="T2" fmla="*/ 2147483647 w 344"/>
              <a:gd name="T3" fmla="*/ 2147483647 h 234"/>
              <a:gd name="T4" fmla="*/ 2147483647 w 344"/>
              <a:gd name="T5" fmla="*/ 2147483647 h 234"/>
              <a:gd name="T6" fmla="*/ 0 w 344"/>
              <a:gd name="T7" fmla="*/ 2147483647 h 234"/>
              <a:gd name="T8" fmla="*/ 2147483647 w 344"/>
              <a:gd name="T9" fmla="*/ 2147483647 h 234"/>
              <a:gd name="T10" fmla="*/ 2147483647 w 344"/>
              <a:gd name="T11" fmla="*/ 2147483647 h 234"/>
              <a:gd name="T12" fmla="*/ 2147483647 w 344"/>
              <a:gd name="T13" fmla="*/ 2147483647 h 234"/>
              <a:gd name="T14" fmla="*/ 2147483647 w 344"/>
              <a:gd name="T15" fmla="*/ 2147483647 h 234"/>
              <a:gd name="T16" fmla="*/ 2147483647 w 344"/>
              <a:gd name="T17" fmla="*/ 2147483647 h 234"/>
              <a:gd name="T18" fmla="*/ 2147483647 w 344"/>
              <a:gd name="T19" fmla="*/ 2147483647 h 234"/>
              <a:gd name="T20" fmla="*/ 2147483647 w 344"/>
              <a:gd name="T21" fmla="*/ 2147483647 h 234"/>
              <a:gd name="T22" fmla="*/ 2147483647 w 344"/>
              <a:gd name="T23" fmla="*/ 0 h 234"/>
              <a:gd name="T24" fmla="*/ 2147483647 w 344"/>
              <a:gd name="T25" fmla="*/ 2147483647 h 234"/>
              <a:gd name="T26" fmla="*/ 2147483647 w 344"/>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4"/>
              <a:gd name="T43" fmla="*/ 0 h 234"/>
              <a:gd name="T44" fmla="*/ 344 w 344"/>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4" h="234">
                <a:moveTo>
                  <a:pt x="202" y="19"/>
                </a:moveTo>
                <a:lnTo>
                  <a:pt x="86" y="53"/>
                </a:lnTo>
                <a:lnTo>
                  <a:pt x="21" y="79"/>
                </a:lnTo>
                <a:lnTo>
                  <a:pt x="0" y="117"/>
                </a:lnTo>
                <a:lnTo>
                  <a:pt x="21" y="181"/>
                </a:lnTo>
                <a:lnTo>
                  <a:pt x="89" y="231"/>
                </a:lnTo>
                <a:lnTo>
                  <a:pt x="196" y="234"/>
                </a:lnTo>
                <a:lnTo>
                  <a:pt x="297" y="189"/>
                </a:lnTo>
                <a:lnTo>
                  <a:pt x="344" y="117"/>
                </a:lnTo>
                <a:lnTo>
                  <a:pt x="341" y="45"/>
                </a:lnTo>
                <a:lnTo>
                  <a:pt x="318" y="11"/>
                </a:lnTo>
                <a:lnTo>
                  <a:pt x="270" y="0"/>
                </a:lnTo>
                <a:lnTo>
                  <a:pt x="202" y="19"/>
                </a:lnTo>
                <a:close/>
              </a:path>
            </a:pathLst>
          </a:custGeom>
          <a:solidFill>
            <a:srgbClr val="85D185"/>
          </a:solidFill>
          <a:ln w="9525">
            <a:noFill/>
            <a:round/>
            <a:headEnd/>
            <a:tailEnd/>
          </a:ln>
        </p:spPr>
        <p:txBody>
          <a:bodyPr/>
          <a:lstStyle/>
          <a:p>
            <a:endParaRPr lang="ru-RU"/>
          </a:p>
        </p:txBody>
      </p:sp>
      <p:sp>
        <p:nvSpPr>
          <p:cNvPr id="4116" name="Freeform 366"/>
          <p:cNvSpPr>
            <a:spLocks/>
          </p:cNvSpPr>
          <p:nvPr/>
        </p:nvSpPr>
        <p:spPr bwMode="auto">
          <a:xfrm>
            <a:off x="3395663" y="546100"/>
            <a:ext cx="344487" cy="433388"/>
          </a:xfrm>
          <a:custGeom>
            <a:avLst/>
            <a:gdLst>
              <a:gd name="T0" fmla="*/ 2147483647 w 217"/>
              <a:gd name="T1" fmla="*/ 2147483647 h 273"/>
              <a:gd name="T2" fmla="*/ 2147483647 w 217"/>
              <a:gd name="T3" fmla="*/ 2147483647 h 273"/>
              <a:gd name="T4" fmla="*/ 0 w 217"/>
              <a:gd name="T5" fmla="*/ 2147483647 h 273"/>
              <a:gd name="T6" fmla="*/ 2147483647 w 217"/>
              <a:gd name="T7" fmla="*/ 2147483647 h 273"/>
              <a:gd name="T8" fmla="*/ 2147483647 w 217"/>
              <a:gd name="T9" fmla="*/ 2147483647 h 273"/>
              <a:gd name="T10" fmla="*/ 2147483647 w 217"/>
              <a:gd name="T11" fmla="*/ 2147483647 h 273"/>
              <a:gd name="T12" fmla="*/ 2147483647 w 217"/>
              <a:gd name="T13" fmla="*/ 2147483647 h 273"/>
              <a:gd name="T14" fmla="*/ 2147483647 w 217"/>
              <a:gd name="T15" fmla="*/ 2147483647 h 273"/>
              <a:gd name="T16" fmla="*/ 2147483647 w 217"/>
              <a:gd name="T17" fmla="*/ 2147483647 h 273"/>
              <a:gd name="T18" fmla="*/ 2147483647 w 217"/>
              <a:gd name="T19" fmla="*/ 2147483647 h 273"/>
              <a:gd name="T20" fmla="*/ 2147483647 w 217"/>
              <a:gd name="T21" fmla="*/ 2147483647 h 273"/>
              <a:gd name="T22" fmla="*/ 2147483647 w 217"/>
              <a:gd name="T23" fmla="*/ 0 h 273"/>
              <a:gd name="T24" fmla="*/ 2147483647 w 217"/>
              <a:gd name="T25" fmla="*/ 2147483647 h 273"/>
              <a:gd name="T26" fmla="*/ 2147483647 w 217"/>
              <a:gd name="T27" fmla="*/ 2147483647 h 2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7"/>
              <a:gd name="T43" fmla="*/ 0 h 273"/>
              <a:gd name="T44" fmla="*/ 217 w 217"/>
              <a:gd name="T45" fmla="*/ 273 h 2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7" h="273">
                <a:moveTo>
                  <a:pt x="86" y="12"/>
                </a:moveTo>
                <a:lnTo>
                  <a:pt x="24" y="61"/>
                </a:lnTo>
                <a:lnTo>
                  <a:pt x="0" y="152"/>
                </a:lnTo>
                <a:lnTo>
                  <a:pt x="15" y="231"/>
                </a:lnTo>
                <a:lnTo>
                  <a:pt x="86" y="273"/>
                </a:lnTo>
                <a:lnTo>
                  <a:pt x="164" y="250"/>
                </a:lnTo>
                <a:lnTo>
                  <a:pt x="208" y="205"/>
                </a:lnTo>
                <a:lnTo>
                  <a:pt x="217" y="140"/>
                </a:lnTo>
                <a:lnTo>
                  <a:pt x="205" y="84"/>
                </a:lnTo>
                <a:lnTo>
                  <a:pt x="184" y="34"/>
                </a:lnTo>
                <a:lnTo>
                  <a:pt x="167" y="8"/>
                </a:lnTo>
                <a:lnTo>
                  <a:pt x="137" y="0"/>
                </a:lnTo>
                <a:lnTo>
                  <a:pt x="86" y="12"/>
                </a:lnTo>
                <a:close/>
              </a:path>
            </a:pathLst>
          </a:custGeom>
          <a:solidFill>
            <a:srgbClr val="85D185"/>
          </a:solidFill>
          <a:ln w="9525">
            <a:noFill/>
            <a:round/>
            <a:headEnd/>
            <a:tailEnd/>
          </a:ln>
        </p:spPr>
        <p:txBody>
          <a:bodyPr/>
          <a:lstStyle/>
          <a:p>
            <a:endParaRPr lang="ru-RU"/>
          </a:p>
        </p:txBody>
      </p:sp>
      <p:sp>
        <p:nvSpPr>
          <p:cNvPr id="4117" name="Freeform 367"/>
          <p:cNvSpPr>
            <a:spLocks/>
          </p:cNvSpPr>
          <p:nvPr/>
        </p:nvSpPr>
        <p:spPr bwMode="auto">
          <a:xfrm>
            <a:off x="2386013" y="515938"/>
            <a:ext cx="325437" cy="258762"/>
          </a:xfrm>
          <a:custGeom>
            <a:avLst/>
            <a:gdLst>
              <a:gd name="T0" fmla="*/ 2147483647 w 205"/>
              <a:gd name="T1" fmla="*/ 0 h 163"/>
              <a:gd name="T2" fmla="*/ 2147483647 w 205"/>
              <a:gd name="T3" fmla="*/ 2147483647 h 163"/>
              <a:gd name="T4" fmla="*/ 0 w 205"/>
              <a:gd name="T5" fmla="*/ 2147483647 h 163"/>
              <a:gd name="T6" fmla="*/ 2147483647 w 205"/>
              <a:gd name="T7" fmla="*/ 2147483647 h 163"/>
              <a:gd name="T8" fmla="*/ 2147483647 w 205"/>
              <a:gd name="T9" fmla="*/ 2147483647 h 163"/>
              <a:gd name="T10" fmla="*/ 2147483647 w 205"/>
              <a:gd name="T11" fmla="*/ 2147483647 h 163"/>
              <a:gd name="T12" fmla="*/ 2147483647 w 205"/>
              <a:gd name="T13" fmla="*/ 2147483647 h 163"/>
              <a:gd name="T14" fmla="*/ 2147483647 w 205"/>
              <a:gd name="T15" fmla="*/ 2147483647 h 163"/>
              <a:gd name="T16" fmla="*/ 2147483647 w 205"/>
              <a:gd name="T17" fmla="*/ 0 h 163"/>
              <a:gd name="T18" fmla="*/ 2147483647 w 205"/>
              <a:gd name="T19" fmla="*/ 0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3"/>
              <a:gd name="T32" fmla="*/ 205 w 205"/>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3">
                <a:moveTo>
                  <a:pt x="101" y="0"/>
                </a:moveTo>
                <a:lnTo>
                  <a:pt x="27" y="35"/>
                </a:lnTo>
                <a:lnTo>
                  <a:pt x="0" y="99"/>
                </a:lnTo>
                <a:lnTo>
                  <a:pt x="21" y="152"/>
                </a:lnTo>
                <a:lnTo>
                  <a:pt x="98" y="163"/>
                </a:lnTo>
                <a:lnTo>
                  <a:pt x="179" y="125"/>
                </a:lnTo>
                <a:lnTo>
                  <a:pt x="205" y="69"/>
                </a:lnTo>
                <a:lnTo>
                  <a:pt x="179" y="19"/>
                </a:lnTo>
                <a:lnTo>
                  <a:pt x="101" y="0"/>
                </a:lnTo>
                <a:close/>
              </a:path>
            </a:pathLst>
          </a:custGeom>
          <a:solidFill>
            <a:srgbClr val="85D185"/>
          </a:solidFill>
          <a:ln w="9525">
            <a:noFill/>
            <a:round/>
            <a:headEnd/>
            <a:tailEnd/>
          </a:ln>
        </p:spPr>
        <p:txBody>
          <a:bodyPr/>
          <a:lstStyle/>
          <a:p>
            <a:endParaRPr lang="ru-RU"/>
          </a:p>
        </p:txBody>
      </p:sp>
      <p:sp>
        <p:nvSpPr>
          <p:cNvPr id="4118" name="Freeform 368"/>
          <p:cNvSpPr>
            <a:spLocks/>
          </p:cNvSpPr>
          <p:nvPr/>
        </p:nvSpPr>
        <p:spPr bwMode="auto">
          <a:xfrm>
            <a:off x="0" y="131763"/>
            <a:ext cx="1184275" cy="157162"/>
          </a:xfrm>
          <a:custGeom>
            <a:avLst/>
            <a:gdLst>
              <a:gd name="T0" fmla="*/ 2147483647 w 746"/>
              <a:gd name="T1" fmla="*/ 2147483647 h 99"/>
              <a:gd name="T2" fmla="*/ 2147483647 w 746"/>
              <a:gd name="T3" fmla="*/ 2147483647 h 99"/>
              <a:gd name="T4" fmla="*/ 2147483647 w 746"/>
              <a:gd name="T5" fmla="*/ 2147483647 h 99"/>
              <a:gd name="T6" fmla="*/ 2147483647 w 746"/>
              <a:gd name="T7" fmla="*/ 2147483647 h 99"/>
              <a:gd name="T8" fmla="*/ 2147483647 w 746"/>
              <a:gd name="T9" fmla="*/ 2147483647 h 99"/>
              <a:gd name="T10" fmla="*/ 2147483647 w 746"/>
              <a:gd name="T11" fmla="*/ 2147483647 h 99"/>
              <a:gd name="T12" fmla="*/ 2147483647 w 746"/>
              <a:gd name="T13" fmla="*/ 2147483647 h 99"/>
              <a:gd name="T14" fmla="*/ 2147483647 w 746"/>
              <a:gd name="T15" fmla="*/ 2147483647 h 99"/>
              <a:gd name="T16" fmla="*/ 2147483647 w 746"/>
              <a:gd name="T17" fmla="*/ 2147483647 h 99"/>
              <a:gd name="T18" fmla="*/ 2147483647 w 746"/>
              <a:gd name="T19" fmla="*/ 0 h 99"/>
              <a:gd name="T20" fmla="*/ 2147483647 w 746"/>
              <a:gd name="T21" fmla="*/ 0 h 99"/>
              <a:gd name="T22" fmla="*/ 2147483647 w 746"/>
              <a:gd name="T23" fmla="*/ 2147483647 h 99"/>
              <a:gd name="T24" fmla="*/ 2147483647 w 746"/>
              <a:gd name="T25" fmla="*/ 2147483647 h 99"/>
              <a:gd name="T26" fmla="*/ 2147483647 w 746"/>
              <a:gd name="T27" fmla="*/ 2147483647 h 99"/>
              <a:gd name="T28" fmla="*/ 2147483647 w 746"/>
              <a:gd name="T29" fmla="*/ 2147483647 h 99"/>
              <a:gd name="T30" fmla="*/ 2147483647 w 746"/>
              <a:gd name="T31" fmla="*/ 2147483647 h 99"/>
              <a:gd name="T32" fmla="*/ 2147483647 w 746"/>
              <a:gd name="T33" fmla="*/ 2147483647 h 99"/>
              <a:gd name="T34" fmla="*/ 0 w 746"/>
              <a:gd name="T35" fmla="*/ 2147483647 h 99"/>
              <a:gd name="T36" fmla="*/ 2147483647 w 746"/>
              <a:gd name="T37" fmla="*/ 2147483647 h 99"/>
              <a:gd name="T38" fmla="*/ 2147483647 w 746"/>
              <a:gd name="T39" fmla="*/ 2147483647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6"/>
              <a:gd name="T61" fmla="*/ 0 h 99"/>
              <a:gd name="T62" fmla="*/ 746 w 746"/>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6" h="99">
                <a:moveTo>
                  <a:pt x="6" y="99"/>
                </a:moveTo>
                <a:lnTo>
                  <a:pt x="36" y="95"/>
                </a:lnTo>
                <a:lnTo>
                  <a:pt x="119" y="87"/>
                </a:lnTo>
                <a:lnTo>
                  <a:pt x="223" y="76"/>
                </a:lnTo>
                <a:lnTo>
                  <a:pt x="324" y="65"/>
                </a:lnTo>
                <a:lnTo>
                  <a:pt x="440" y="53"/>
                </a:lnTo>
                <a:lnTo>
                  <a:pt x="579" y="53"/>
                </a:lnTo>
                <a:lnTo>
                  <a:pt x="695" y="61"/>
                </a:lnTo>
                <a:lnTo>
                  <a:pt x="746" y="65"/>
                </a:lnTo>
                <a:lnTo>
                  <a:pt x="740" y="0"/>
                </a:lnTo>
                <a:lnTo>
                  <a:pt x="701" y="0"/>
                </a:lnTo>
                <a:lnTo>
                  <a:pt x="609" y="4"/>
                </a:lnTo>
                <a:lnTo>
                  <a:pt x="508" y="8"/>
                </a:lnTo>
                <a:lnTo>
                  <a:pt x="440" y="8"/>
                </a:lnTo>
                <a:lnTo>
                  <a:pt x="345" y="12"/>
                </a:lnTo>
                <a:lnTo>
                  <a:pt x="196" y="23"/>
                </a:lnTo>
                <a:lnTo>
                  <a:pt x="59" y="34"/>
                </a:lnTo>
                <a:lnTo>
                  <a:pt x="0" y="38"/>
                </a:lnTo>
                <a:lnTo>
                  <a:pt x="6" y="99"/>
                </a:lnTo>
                <a:close/>
              </a:path>
            </a:pathLst>
          </a:custGeom>
          <a:solidFill>
            <a:srgbClr val="000000"/>
          </a:solidFill>
          <a:ln w="9525">
            <a:noFill/>
            <a:round/>
            <a:headEnd/>
            <a:tailEnd/>
          </a:ln>
        </p:spPr>
        <p:txBody>
          <a:bodyPr/>
          <a:lstStyle/>
          <a:p>
            <a:endParaRPr lang="ru-RU"/>
          </a:p>
        </p:txBody>
      </p:sp>
      <p:sp>
        <p:nvSpPr>
          <p:cNvPr id="4119" name="Freeform 369"/>
          <p:cNvSpPr>
            <a:spLocks/>
          </p:cNvSpPr>
          <p:nvPr/>
        </p:nvSpPr>
        <p:spPr bwMode="auto">
          <a:xfrm>
            <a:off x="0" y="144463"/>
            <a:ext cx="1325563" cy="8878887"/>
          </a:xfrm>
          <a:custGeom>
            <a:avLst/>
            <a:gdLst>
              <a:gd name="T0" fmla="*/ 0 w 835"/>
              <a:gd name="T1" fmla="*/ 2147483647 h 5593"/>
              <a:gd name="T2" fmla="*/ 0 w 835"/>
              <a:gd name="T3" fmla="*/ 2147483647 h 5593"/>
              <a:gd name="T4" fmla="*/ 0 w 835"/>
              <a:gd name="T5" fmla="*/ 2147483647 h 5593"/>
              <a:gd name="T6" fmla="*/ 0 w 835"/>
              <a:gd name="T7" fmla="*/ 2147483647 h 5593"/>
              <a:gd name="T8" fmla="*/ 2147483647 w 835"/>
              <a:gd name="T9" fmla="*/ 2147483647 h 5593"/>
              <a:gd name="T10" fmla="*/ 2147483647 w 835"/>
              <a:gd name="T11" fmla="*/ 2147483647 h 5593"/>
              <a:gd name="T12" fmla="*/ 2147483647 w 835"/>
              <a:gd name="T13" fmla="*/ 2147483647 h 5593"/>
              <a:gd name="T14" fmla="*/ 2147483647 w 835"/>
              <a:gd name="T15" fmla="*/ 2147483647 h 5593"/>
              <a:gd name="T16" fmla="*/ 2147483647 w 835"/>
              <a:gd name="T17" fmla="*/ 2147483647 h 5593"/>
              <a:gd name="T18" fmla="*/ 2147483647 w 835"/>
              <a:gd name="T19" fmla="*/ 2147483647 h 5593"/>
              <a:gd name="T20" fmla="*/ 2147483647 w 835"/>
              <a:gd name="T21" fmla="*/ 2147483647 h 5593"/>
              <a:gd name="T22" fmla="*/ 2147483647 w 835"/>
              <a:gd name="T23" fmla="*/ 2147483647 h 5593"/>
              <a:gd name="T24" fmla="*/ 2147483647 w 835"/>
              <a:gd name="T25" fmla="*/ 2147483647 h 5593"/>
              <a:gd name="T26" fmla="*/ 2147483647 w 835"/>
              <a:gd name="T27" fmla="*/ 2147483647 h 5593"/>
              <a:gd name="T28" fmla="*/ 2147483647 w 835"/>
              <a:gd name="T29" fmla="*/ 2147483647 h 5593"/>
              <a:gd name="T30" fmla="*/ 2147483647 w 835"/>
              <a:gd name="T31" fmla="*/ 2147483647 h 5593"/>
              <a:gd name="T32" fmla="*/ 2147483647 w 835"/>
              <a:gd name="T33" fmla="*/ 2147483647 h 5593"/>
              <a:gd name="T34" fmla="*/ 2147483647 w 835"/>
              <a:gd name="T35" fmla="*/ 2147483647 h 5593"/>
              <a:gd name="T36" fmla="*/ 2147483647 w 835"/>
              <a:gd name="T37" fmla="*/ 2147483647 h 5593"/>
              <a:gd name="T38" fmla="*/ 2147483647 w 835"/>
              <a:gd name="T39" fmla="*/ 2147483647 h 5593"/>
              <a:gd name="T40" fmla="*/ 2147483647 w 835"/>
              <a:gd name="T41" fmla="*/ 2147483647 h 5593"/>
              <a:gd name="T42" fmla="*/ 2147483647 w 835"/>
              <a:gd name="T43" fmla="*/ 2147483647 h 5593"/>
              <a:gd name="T44" fmla="*/ 2147483647 w 835"/>
              <a:gd name="T45" fmla="*/ 2147483647 h 5593"/>
              <a:gd name="T46" fmla="*/ 2147483647 w 835"/>
              <a:gd name="T47" fmla="*/ 2147483647 h 5593"/>
              <a:gd name="T48" fmla="*/ 2147483647 w 835"/>
              <a:gd name="T49" fmla="*/ 0 h 5593"/>
              <a:gd name="T50" fmla="*/ 2147483647 w 835"/>
              <a:gd name="T51" fmla="*/ 2147483647 h 5593"/>
              <a:gd name="T52" fmla="*/ 2147483647 w 835"/>
              <a:gd name="T53" fmla="*/ 2147483647 h 5593"/>
              <a:gd name="T54" fmla="*/ 2147483647 w 835"/>
              <a:gd name="T55" fmla="*/ 2147483647 h 5593"/>
              <a:gd name="T56" fmla="*/ 2147483647 w 835"/>
              <a:gd name="T57" fmla="*/ 2147483647 h 5593"/>
              <a:gd name="T58" fmla="*/ 2147483647 w 835"/>
              <a:gd name="T59" fmla="*/ 2147483647 h 5593"/>
              <a:gd name="T60" fmla="*/ 2147483647 w 835"/>
              <a:gd name="T61" fmla="*/ 2147483647 h 5593"/>
              <a:gd name="T62" fmla="*/ 2147483647 w 835"/>
              <a:gd name="T63" fmla="*/ 2147483647 h 5593"/>
              <a:gd name="T64" fmla="*/ 2147483647 w 835"/>
              <a:gd name="T65" fmla="*/ 2147483647 h 5593"/>
              <a:gd name="T66" fmla="*/ 2147483647 w 835"/>
              <a:gd name="T67" fmla="*/ 2147483647 h 5593"/>
              <a:gd name="T68" fmla="*/ 2147483647 w 835"/>
              <a:gd name="T69" fmla="*/ 2147483647 h 5593"/>
              <a:gd name="T70" fmla="*/ 2147483647 w 835"/>
              <a:gd name="T71" fmla="*/ 2147483647 h 5593"/>
              <a:gd name="T72" fmla="*/ 2147483647 w 835"/>
              <a:gd name="T73" fmla="*/ 2147483647 h 5593"/>
              <a:gd name="T74" fmla="*/ 2147483647 w 835"/>
              <a:gd name="T75" fmla="*/ 2147483647 h 5593"/>
              <a:gd name="T76" fmla="*/ 2147483647 w 835"/>
              <a:gd name="T77" fmla="*/ 2147483647 h 5593"/>
              <a:gd name="T78" fmla="*/ 2147483647 w 835"/>
              <a:gd name="T79" fmla="*/ 2147483647 h 5593"/>
              <a:gd name="T80" fmla="*/ 2147483647 w 835"/>
              <a:gd name="T81" fmla="*/ 2147483647 h 5593"/>
              <a:gd name="T82" fmla="*/ 2147483647 w 835"/>
              <a:gd name="T83" fmla="*/ 2147483647 h 5593"/>
              <a:gd name="T84" fmla="*/ 2147483647 w 835"/>
              <a:gd name="T85" fmla="*/ 2147483647 h 5593"/>
              <a:gd name="T86" fmla="*/ 2147483647 w 835"/>
              <a:gd name="T87" fmla="*/ 2147483647 h 5593"/>
              <a:gd name="T88" fmla="*/ 2147483647 w 835"/>
              <a:gd name="T89" fmla="*/ 2147483647 h 5593"/>
              <a:gd name="T90" fmla="*/ 2147483647 w 835"/>
              <a:gd name="T91" fmla="*/ 2147483647 h 5593"/>
              <a:gd name="T92" fmla="*/ 2147483647 w 835"/>
              <a:gd name="T93" fmla="*/ 2147483647 h 5593"/>
              <a:gd name="T94" fmla="*/ 2147483647 w 835"/>
              <a:gd name="T95" fmla="*/ 2147483647 h 5593"/>
              <a:gd name="T96" fmla="*/ 2147483647 w 835"/>
              <a:gd name="T97" fmla="*/ 2147483647 h 5593"/>
              <a:gd name="T98" fmla="*/ 2147483647 w 835"/>
              <a:gd name="T99" fmla="*/ 2147483647 h 5593"/>
              <a:gd name="T100" fmla="*/ 2147483647 w 835"/>
              <a:gd name="T101" fmla="*/ 2147483647 h 5593"/>
              <a:gd name="T102" fmla="*/ 2147483647 w 835"/>
              <a:gd name="T103" fmla="*/ 2147483647 h 5593"/>
              <a:gd name="T104" fmla="*/ 2147483647 w 835"/>
              <a:gd name="T105" fmla="*/ 2147483647 h 5593"/>
              <a:gd name="T106" fmla="*/ 2147483647 w 835"/>
              <a:gd name="T107" fmla="*/ 2147483647 h 5593"/>
              <a:gd name="T108" fmla="*/ 2147483647 w 835"/>
              <a:gd name="T109" fmla="*/ 2147483647 h 5593"/>
              <a:gd name="T110" fmla="*/ 2147483647 w 835"/>
              <a:gd name="T111" fmla="*/ 2147483647 h 5593"/>
              <a:gd name="T112" fmla="*/ 2147483647 w 835"/>
              <a:gd name="T113" fmla="*/ 2147483647 h 5593"/>
              <a:gd name="T114" fmla="*/ 2147483647 w 835"/>
              <a:gd name="T115" fmla="*/ 2147483647 h 5593"/>
              <a:gd name="T116" fmla="*/ 0 w 835"/>
              <a:gd name="T117" fmla="*/ 2147483647 h 5593"/>
              <a:gd name="T118" fmla="*/ 0 w 835"/>
              <a:gd name="T119" fmla="*/ 2147483647 h 55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5"/>
              <a:gd name="T181" fmla="*/ 0 h 5593"/>
              <a:gd name="T182" fmla="*/ 835 w 835"/>
              <a:gd name="T183" fmla="*/ 5593 h 55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5" h="5593">
                <a:moveTo>
                  <a:pt x="0" y="45"/>
                </a:moveTo>
                <a:lnTo>
                  <a:pt x="0" y="250"/>
                </a:lnTo>
                <a:lnTo>
                  <a:pt x="0" y="764"/>
                </a:lnTo>
                <a:lnTo>
                  <a:pt x="0" y="1449"/>
                </a:lnTo>
                <a:lnTo>
                  <a:pt x="3" y="2176"/>
                </a:lnTo>
                <a:lnTo>
                  <a:pt x="6" y="3096"/>
                </a:lnTo>
                <a:lnTo>
                  <a:pt x="9" y="4227"/>
                </a:lnTo>
                <a:lnTo>
                  <a:pt x="9" y="5181"/>
                </a:lnTo>
                <a:lnTo>
                  <a:pt x="9" y="5586"/>
                </a:lnTo>
                <a:lnTo>
                  <a:pt x="95" y="5582"/>
                </a:lnTo>
                <a:lnTo>
                  <a:pt x="288" y="5582"/>
                </a:lnTo>
                <a:lnTo>
                  <a:pt x="493" y="5578"/>
                </a:lnTo>
                <a:lnTo>
                  <a:pt x="615" y="5586"/>
                </a:lnTo>
                <a:lnTo>
                  <a:pt x="674" y="5590"/>
                </a:lnTo>
                <a:lnTo>
                  <a:pt x="746" y="5593"/>
                </a:lnTo>
                <a:lnTo>
                  <a:pt x="805" y="5593"/>
                </a:lnTo>
                <a:lnTo>
                  <a:pt x="835" y="5593"/>
                </a:lnTo>
                <a:lnTo>
                  <a:pt x="829" y="5279"/>
                </a:lnTo>
                <a:lnTo>
                  <a:pt x="820" y="4568"/>
                </a:lnTo>
                <a:lnTo>
                  <a:pt x="811" y="3811"/>
                </a:lnTo>
                <a:lnTo>
                  <a:pt x="811" y="3368"/>
                </a:lnTo>
                <a:lnTo>
                  <a:pt x="802" y="2744"/>
                </a:lnTo>
                <a:lnTo>
                  <a:pt x="784" y="1597"/>
                </a:lnTo>
                <a:lnTo>
                  <a:pt x="761" y="492"/>
                </a:lnTo>
                <a:lnTo>
                  <a:pt x="755" y="0"/>
                </a:lnTo>
                <a:lnTo>
                  <a:pt x="716" y="30"/>
                </a:lnTo>
                <a:lnTo>
                  <a:pt x="713" y="98"/>
                </a:lnTo>
                <a:lnTo>
                  <a:pt x="713" y="314"/>
                </a:lnTo>
                <a:lnTo>
                  <a:pt x="716" y="658"/>
                </a:lnTo>
                <a:lnTo>
                  <a:pt x="725" y="1139"/>
                </a:lnTo>
                <a:lnTo>
                  <a:pt x="740" y="1794"/>
                </a:lnTo>
                <a:lnTo>
                  <a:pt x="755" y="2573"/>
                </a:lnTo>
                <a:lnTo>
                  <a:pt x="764" y="3334"/>
                </a:lnTo>
                <a:lnTo>
                  <a:pt x="770" y="3943"/>
                </a:lnTo>
                <a:lnTo>
                  <a:pt x="770" y="4462"/>
                </a:lnTo>
                <a:lnTo>
                  <a:pt x="781" y="4980"/>
                </a:lnTo>
                <a:lnTo>
                  <a:pt x="790" y="5378"/>
                </a:lnTo>
                <a:lnTo>
                  <a:pt x="793" y="5540"/>
                </a:lnTo>
                <a:lnTo>
                  <a:pt x="725" y="5537"/>
                </a:lnTo>
                <a:lnTo>
                  <a:pt x="573" y="5537"/>
                </a:lnTo>
                <a:lnTo>
                  <a:pt x="413" y="5537"/>
                </a:lnTo>
                <a:lnTo>
                  <a:pt x="318" y="5533"/>
                </a:lnTo>
                <a:lnTo>
                  <a:pt x="253" y="5525"/>
                </a:lnTo>
                <a:lnTo>
                  <a:pt x="160" y="5529"/>
                </a:lnTo>
                <a:lnTo>
                  <a:pt x="77" y="5529"/>
                </a:lnTo>
                <a:lnTo>
                  <a:pt x="45" y="5533"/>
                </a:lnTo>
                <a:lnTo>
                  <a:pt x="45" y="5389"/>
                </a:lnTo>
                <a:lnTo>
                  <a:pt x="48" y="5045"/>
                </a:lnTo>
                <a:lnTo>
                  <a:pt x="53" y="4628"/>
                </a:lnTo>
                <a:lnTo>
                  <a:pt x="56" y="4273"/>
                </a:lnTo>
                <a:lnTo>
                  <a:pt x="53" y="3701"/>
                </a:lnTo>
                <a:lnTo>
                  <a:pt x="45" y="2793"/>
                </a:lnTo>
                <a:lnTo>
                  <a:pt x="36" y="1888"/>
                </a:lnTo>
                <a:lnTo>
                  <a:pt x="36" y="1336"/>
                </a:lnTo>
                <a:lnTo>
                  <a:pt x="39" y="995"/>
                </a:lnTo>
                <a:lnTo>
                  <a:pt x="45" y="575"/>
                </a:lnTo>
                <a:lnTo>
                  <a:pt x="53" y="216"/>
                </a:lnTo>
                <a:lnTo>
                  <a:pt x="56" y="68"/>
                </a:lnTo>
                <a:lnTo>
                  <a:pt x="0" y="45"/>
                </a:lnTo>
                <a:close/>
              </a:path>
            </a:pathLst>
          </a:custGeom>
          <a:solidFill>
            <a:srgbClr val="000000"/>
          </a:solidFill>
          <a:ln w="9525">
            <a:noFill/>
            <a:round/>
            <a:headEnd/>
            <a:tailEnd/>
          </a:ln>
        </p:spPr>
        <p:txBody>
          <a:bodyPr/>
          <a:lstStyle/>
          <a:p>
            <a:endParaRPr lang="ru-RU"/>
          </a:p>
        </p:txBody>
      </p:sp>
      <p:sp>
        <p:nvSpPr>
          <p:cNvPr id="4120" name="Freeform 370"/>
          <p:cNvSpPr>
            <a:spLocks/>
          </p:cNvSpPr>
          <p:nvPr/>
        </p:nvSpPr>
        <p:spPr bwMode="auto">
          <a:xfrm>
            <a:off x="19050" y="7288213"/>
            <a:ext cx="1235075" cy="101600"/>
          </a:xfrm>
          <a:custGeom>
            <a:avLst/>
            <a:gdLst>
              <a:gd name="T0" fmla="*/ 0 w 778"/>
              <a:gd name="T1" fmla="*/ 2147483647 h 64"/>
              <a:gd name="T2" fmla="*/ 2147483647 w 778"/>
              <a:gd name="T3" fmla="*/ 2147483647 h 64"/>
              <a:gd name="T4" fmla="*/ 2147483647 w 778"/>
              <a:gd name="T5" fmla="*/ 2147483647 h 64"/>
              <a:gd name="T6" fmla="*/ 2147483647 w 778"/>
              <a:gd name="T7" fmla="*/ 2147483647 h 64"/>
              <a:gd name="T8" fmla="*/ 2147483647 w 778"/>
              <a:gd name="T9" fmla="*/ 2147483647 h 64"/>
              <a:gd name="T10" fmla="*/ 2147483647 w 778"/>
              <a:gd name="T11" fmla="*/ 2147483647 h 64"/>
              <a:gd name="T12" fmla="*/ 2147483647 w 778"/>
              <a:gd name="T13" fmla="*/ 2147483647 h 64"/>
              <a:gd name="T14" fmla="*/ 2147483647 w 778"/>
              <a:gd name="T15" fmla="*/ 2147483647 h 64"/>
              <a:gd name="T16" fmla="*/ 2147483647 w 778"/>
              <a:gd name="T17" fmla="*/ 2147483647 h 64"/>
              <a:gd name="T18" fmla="*/ 2147483647 w 778"/>
              <a:gd name="T19" fmla="*/ 2147483647 h 64"/>
              <a:gd name="T20" fmla="*/ 2147483647 w 778"/>
              <a:gd name="T21" fmla="*/ 2147483647 h 64"/>
              <a:gd name="T22" fmla="*/ 2147483647 w 778"/>
              <a:gd name="T23" fmla="*/ 2147483647 h 64"/>
              <a:gd name="T24" fmla="*/ 2147483647 w 778"/>
              <a:gd name="T25" fmla="*/ 2147483647 h 64"/>
              <a:gd name="T26" fmla="*/ 2147483647 w 778"/>
              <a:gd name="T27" fmla="*/ 2147483647 h 64"/>
              <a:gd name="T28" fmla="*/ 2147483647 w 778"/>
              <a:gd name="T29" fmla="*/ 0 h 64"/>
              <a:gd name="T30" fmla="*/ 2147483647 w 778"/>
              <a:gd name="T31" fmla="*/ 0 h 64"/>
              <a:gd name="T32" fmla="*/ 2147483647 w 778"/>
              <a:gd name="T33" fmla="*/ 0 h 64"/>
              <a:gd name="T34" fmla="*/ 2147483647 w 778"/>
              <a:gd name="T35" fmla="*/ 0 h 64"/>
              <a:gd name="T36" fmla="*/ 0 w 778"/>
              <a:gd name="T37" fmla="*/ 2147483647 h 64"/>
              <a:gd name="T38" fmla="*/ 0 w 778"/>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8"/>
              <a:gd name="T61" fmla="*/ 0 h 64"/>
              <a:gd name="T62" fmla="*/ 778 w 778"/>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8" h="64">
                <a:moveTo>
                  <a:pt x="0" y="53"/>
                </a:moveTo>
                <a:lnTo>
                  <a:pt x="44" y="53"/>
                </a:lnTo>
                <a:lnTo>
                  <a:pt x="148" y="60"/>
                </a:lnTo>
                <a:lnTo>
                  <a:pt x="270" y="64"/>
                </a:lnTo>
                <a:lnTo>
                  <a:pt x="368" y="60"/>
                </a:lnTo>
                <a:lnTo>
                  <a:pt x="472" y="56"/>
                </a:lnTo>
                <a:lnTo>
                  <a:pt x="609" y="56"/>
                </a:lnTo>
                <a:lnTo>
                  <a:pt x="725" y="60"/>
                </a:lnTo>
                <a:lnTo>
                  <a:pt x="775" y="60"/>
                </a:lnTo>
                <a:lnTo>
                  <a:pt x="778" y="7"/>
                </a:lnTo>
                <a:lnTo>
                  <a:pt x="737" y="7"/>
                </a:lnTo>
                <a:lnTo>
                  <a:pt x="645" y="3"/>
                </a:lnTo>
                <a:lnTo>
                  <a:pt x="544" y="3"/>
                </a:lnTo>
                <a:lnTo>
                  <a:pt x="472" y="3"/>
                </a:lnTo>
                <a:lnTo>
                  <a:pt x="377" y="0"/>
                </a:lnTo>
                <a:lnTo>
                  <a:pt x="223" y="0"/>
                </a:lnTo>
                <a:lnTo>
                  <a:pt x="80" y="0"/>
                </a:lnTo>
                <a:lnTo>
                  <a:pt x="18" y="0"/>
                </a:lnTo>
                <a:lnTo>
                  <a:pt x="0" y="53"/>
                </a:lnTo>
                <a:close/>
              </a:path>
            </a:pathLst>
          </a:custGeom>
          <a:solidFill>
            <a:srgbClr val="000000"/>
          </a:solidFill>
          <a:ln w="9525">
            <a:noFill/>
            <a:round/>
            <a:headEnd/>
            <a:tailEnd/>
          </a:ln>
        </p:spPr>
        <p:txBody>
          <a:bodyPr/>
          <a:lstStyle/>
          <a:p>
            <a:endParaRPr lang="ru-RU"/>
          </a:p>
        </p:txBody>
      </p:sp>
      <p:sp>
        <p:nvSpPr>
          <p:cNvPr id="4121" name="Freeform 371"/>
          <p:cNvSpPr>
            <a:spLocks/>
          </p:cNvSpPr>
          <p:nvPr/>
        </p:nvSpPr>
        <p:spPr bwMode="auto">
          <a:xfrm>
            <a:off x="495300" y="5918200"/>
            <a:ext cx="249238" cy="1165225"/>
          </a:xfrm>
          <a:custGeom>
            <a:avLst/>
            <a:gdLst>
              <a:gd name="T0" fmla="*/ 0 w 157"/>
              <a:gd name="T1" fmla="*/ 2147483647 h 734"/>
              <a:gd name="T2" fmla="*/ 0 w 157"/>
              <a:gd name="T3" fmla="*/ 2147483647 h 734"/>
              <a:gd name="T4" fmla="*/ 2147483647 w 157"/>
              <a:gd name="T5" fmla="*/ 2147483647 h 734"/>
              <a:gd name="T6" fmla="*/ 2147483647 w 157"/>
              <a:gd name="T7" fmla="*/ 2147483647 h 734"/>
              <a:gd name="T8" fmla="*/ 2147483647 w 157"/>
              <a:gd name="T9" fmla="*/ 2147483647 h 734"/>
              <a:gd name="T10" fmla="*/ 2147483647 w 157"/>
              <a:gd name="T11" fmla="*/ 2147483647 h 734"/>
              <a:gd name="T12" fmla="*/ 2147483647 w 157"/>
              <a:gd name="T13" fmla="*/ 2147483647 h 734"/>
              <a:gd name="T14" fmla="*/ 2147483647 w 157"/>
              <a:gd name="T15" fmla="*/ 2147483647 h 734"/>
              <a:gd name="T16" fmla="*/ 2147483647 w 157"/>
              <a:gd name="T17" fmla="*/ 2147483647 h 734"/>
              <a:gd name="T18" fmla="*/ 2147483647 w 157"/>
              <a:gd name="T19" fmla="*/ 2147483647 h 734"/>
              <a:gd name="T20" fmla="*/ 2147483647 w 157"/>
              <a:gd name="T21" fmla="*/ 2147483647 h 734"/>
              <a:gd name="T22" fmla="*/ 2147483647 w 157"/>
              <a:gd name="T23" fmla="*/ 2147483647 h 734"/>
              <a:gd name="T24" fmla="*/ 2147483647 w 157"/>
              <a:gd name="T25" fmla="*/ 2147483647 h 734"/>
              <a:gd name="T26" fmla="*/ 2147483647 w 157"/>
              <a:gd name="T27" fmla="*/ 2147483647 h 734"/>
              <a:gd name="T28" fmla="*/ 2147483647 w 157"/>
              <a:gd name="T29" fmla="*/ 2147483647 h 734"/>
              <a:gd name="T30" fmla="*/ 2147483647 w 157"/>
              <a:gd name="T31" fmla="*/ 2147483647 h 734"/>
              <a:gd name="T32" fmla="*/ 2147483647 w 157"/>
              <a:gd name="T33" fmla="*/ 2147483647 h 734"/>
              <a:gd name="T34" fmla="*/ 2147483647 w 157"/>
              <a:gd name="T35" fmla="*/ 0 h 734"/>
              <a:gd name="T36" fmla="*/ 2147483647 w 157"/>
              <a:gd name="T37" fmla="*/ 2147483647 h 734"/>
              <a:gd name="T38" fmla="*/ 2147483647 w 157"/>
              <a:gd name="T39" fmla="*/ 2147483647 h 734"/>
              <a:gd name="T40" fmla="*/ 2147483647 w 157"/>
              <a:gd name="T41" fmla="*/ 2147483647 h 734"/>
              <a:gd name="T42" fmla="*/ 2147483647 w 157"/>
              <a:gd name="T43" fmla="*/ 2147483647 h 734"/>
              <a:gd name="T44" fmla="*/ 2147483647 w 157"/>
              <a:gd name="T45" fmla="*/ 2147483647 h 734"/>
              <a:gd name="T46" fmla="*/ 2147483647 w 157"/>
              <a:gd name="T47" fmla="*/ 2147483647 h 734"/>
              <a:gd name="T48" fmla="*/ 2147483647 w 157"/>
              <a:gd name="T49" fmla="*/ 2147483647 h 734"/>
              <a:gd name="T50" fmla="*/ 2147483647 w 157"/>
              <a:gd name="T51" fmla="*/ 2147483647 h 734"/>
              <a:gd name="T52" fmla="*/ 2147483647 w 157"/>
              <a:gd name="T53" fmla="*/ 2147483647 h 734"/>
              <a:gd name="T54" fmla="*/ 2147483647 w 157"/>
              <a:gd name="T55" fmla="*/ 2147483647 h 734"/>
              <a:gd name="T56" fmla="*/ 2147483647 w 157"/>
              <a:gd name="T57" fmla="*/ 2147483647 h 734"/>
              <a:gd name="T58" fmla="*/ 2147483647 w 157"/>
              <a:gd name="T59" fmla="*/ 2147483647 h 734"/>
              <a:gd name="T60" fmla="*/ 2147483647 w 157"/>
              <a:gd name="T61" fmla="*/ 2147483647 h 734"/>
              <a:gd name="T62" fmla="*/ 2147483647 w 157"/>
              <a:gd name="T63" fmla="*/ 2147483647 h 734"/>
              <a:gd name="T64" fmla="*/ 2147483647 w 157"/>
              <a:gd name="T65" fmla="*/ 2147483647 h 734"/>
              <a:gd name="T66" fmla="*/ 2147483647 w 157"/>
              <a:gd name="T67" fmla="*/ 2147483647 h 734"/>
              <a:gd name="T68" fmla="*/ 0 w 157"/>
              <a:gd name="T69" fmla="*/ 2147483647 h 734"/>
              <a:gd name="T70" fmla="*/ 0 w 157"/>
              <a:gd name="T71" fmla="*/ 2147483647 h 7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7"/>
              <a:gd name="T109" fmla="*/ 0 h 734"/>
              <a:gd name="T110" fmla="*/ 157 w 157"/>
              <a:gd name="T111" fmla="*/ 734 h 7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7" h="734">
                <a:moveTo>
                  <a:pt x="0" y="38"/>
                </a:moveTo>
                <a:lnTo>
                  <a:pt x="0" y="98"/>
                </a:lnTo>
                <a:lnTo>
                  <a:pt x="3" y="242"/>
                </a:lnTo>
                <a:lnTo>
                  <a:pt x="6" y="405"/>
                </a:lnTo>
                <a:lnTo>
                  <a:pt x="3" y="530"/>
                </a:lnTo>
                <a:lnTo>
                  <a:pt x="3" y="613"/>
                </a:lnTo>
                <a:lnTo>
                  <a:pt x="21" y="692"/>
                </a:lnTo>
                <a:lnTo>
                  <a:pt x="50" y="734"/>
                </a:lnTo>
                <a:lnTo>
                  <a:pt x="98" y="711"/>
                </a:lnTo>
                <a:lnTo>
                  <a:pt x="134" y="632"/>
                </a:lnTo>
                <a:lnTo>
                  <a:pt x="143" y="522"/>
                </a:lnTo>
                <a:lnTo>
                  <a:pt x="143" y="393"/>
                </a:lnTo>
                <a:lnTo>
                  <a:pt x="140" y="253"/>
                </a:lnTo>
                <a:lnTo>
                  <a:pt x="143" y="144"/>
                </a:lnTo>
                <a:lnTo>
                  <a:pt x="149" y="87"/>
                </a:lnTo>
                <a:lnTo>
                  <a:pt x="154" y="64"/>
                </a:lnTo>
                <a:lnTo>
                  <a:pt x="157" y="64"/>
                </a:lnTo>
                <a:lnTo>
                  <a:pt x="110" y="0"/>
                </a:lnTo>
                <a:lnTo>
                  <a:pt x="107" y="132"/>
                </a:lnTo>
                <a:lnTo>
                  <a:pt x="107" y="299"/>
                </a:lnTo>
                <a:lnTo>
                  <a:pt x="107" y="458"/>
                </a:lnTo>
                <a:lnTo>
                  <a:pt x="101" y="571"/>
                </a:lnTo>
                <a:lnTo>
                  <a:pt x="86" y="636"/>
                </a:lnTo>
                <a:lnTo>
                  <a:pt x="71" y="670"/>
                </a:lnTo>
                <a:lnTo>
                  <a:pt x="56" y="670"/>
                </a:lnTo>
                <a:lnTo>
                  <a:pt x="45" y="628"/>
                </a:lnTo>
                <a:lnTo>
                  <a:pt x="36" y="548"/>
                </a:lnTo>
                <a:lnTo>
                  <a:pt x="36" y="461"/>
                </a:lnTo>
                <a:lnTo>
                  <a:pt x="39" y="378"/>
                </a:lnTo>
                <a:lnTo>
                  <a:pt x="42" y="314"/>
                </a:lnTo>
                <a:lnTo>
                  <a:pt x="42" y="242"/>
                </a:lnTo>
                <a:lnTo>
                  <a:pt x="39" y="140"/>
                </a:lnTo>
                <a:lnTo>
                  <a:pt x="36" y="49"/>
                </a:lnTo>
                <a:lnTo>
                  <a:pt x="36" y="11"/>
                </a:lnTo>
                <a:lnTo>
                  <a:pt x="0" y="38"/>
                </a:lnTo>
                <a:close/>
              </a:path>
            </a:pathLst>
          </a:custGeom>
          <a:solidFill>
            <a:srgbClr val="000000"/>
          </a:solidFill>
          <a:ln w="9525">
            <a:noFill/>
            <a:round/>
            <a:headEnd/>
            <a:tailEnd/>
          </a:ln>
        </p:spPr>
        <p:txBody>
          <a:bodyPr/>
          <a:lstStyle/>
          <a:p>
            <a:endParaRPr lang="ru-RU"/>
          </a:p>
        </p:txBody>
      </p:sp>
      <p:sp>
        <p:nvSpPr>
          <p:cNvPr id="4122" name="Freeform 372"/>
          <p:cNvSpPr>
            <a:spLocks/>
          </p:cNvSpPr>
          <p:nvPr/>
        </p:nvSpPr>
        <p:spPr bwMode="auto">
          <a:xfrm>
            <a:off x="334963" y="962025"/>
            <a:ext cx="547687" cy="5094288"/>
          </a:xfrm>
          <a:custGeom>
            <a:avLst/>
            <a:gdLst>
              <a:gd name="T0" fmla="*/ 2147483647 w 345"/>
              <a:gd name="T1" fmla="*/ 2147483647 h 3209"/>
              <a:gd name="T2" fmla="*/ 2147483647 w 345"/>
              <a:gd name="T3" fmla="*/ 2147483647 h 3209"/>
              <a:gd name="T4" fmla="*/ 2147483647 w 345"/>
              <a:gd name="T5" fmla="*/ 2147483647 h 3209"/>
              <a:gd name="T6" fmla="*/ 2147483647 w 345"/>
              <a:gd name="T7" fmla="*/ 2147483647 h 3209"/>
              <a:gd name="T8" fmla="*/ 2147483647 w 345"/>
              <a:gd name="T9" fmla="*/ 2147483647 h 3209"/>
              <a:gd name="T10" fmla="*/ 0 w 345"/>
              <a:gd name="T11" fmla="*/ 2147483647 h 3209"/>
              <a:gd name="T12" fmla="*/ 2147483647 w 345"/>
              <a:gd name="T13" fmla="*/ 2147483647 h 3209"/>
              <a:gd name="T14" fmla="*/ 2147483647 w 345"/>
              <a:gd name="T15" fmla="*/ 2147483647 h 3209"/>
              <a:gd name="T16" fmla="*/ 2147483647 w 345"/>
              <a:gd name="T17" fmla="*/ 2147483647 h 3209"/>
              <a:gd name="T18" fmla="*/ 2147483647 w 345"/>
              <a:gd name="T19" fmla="*/ 2147483647 h 3209"/>
              <a:gd name="T20" fmla="*/ 2147483647 w 345"/>
              <a:gd name="T21" fmla="*/ 2147483647 h 3209"/>
              <a:gd name="T22" fmla="*/ 2147483647 w 345"/>
              <a:gd name="T23" fmla="*/ 2147483647 h 3209"/>
              <a:gd name="T24" fmla="*/ 2147483647 w 345"/>
              <a:gd name="T25" fmla="*/ 2147483647 h 3209"/>
              <a:gd name="T26" fmla="*/ 2147483647 w 345"/>
              <a:gd name="T27" fmla="*/ 2147483647 h 3209"/>
              <a:gd name="T28" fmla="*/ 2147483647 w 345"/>
              <a:gd name="T29" fmla="*/ 0 h 3209"/>
              <a:gd name="T30" fmla="*/ 2147483647 w 345"/>
              <a:gd name="T31" fmla="*/ 2147483647 h 3209"/>
              <a:gd name="T32" fmla="*/ 2147483647 w 345"/>
              <a:gd name="T33" fmla="*/ 2147483647 h 3209"/>
              <a:gd name="T34" fmla="*/ 2147483647 w 345"/>
              <a:gd name="T35" fmla="*/ 2147483647 h 3209"/>
              <a:gd name="T36" fmla="*/ 2147483647 w 345"/>
              <a:gd name="T37" fmla="*/ 2147483647 h 3209"/>
              <a:gd name="T38" fmla="*/ 2147483647 w 345"/>
              <a:gd name="T39" fmla="*/ 2147483647 h 3209"/>
              <a:gd name="T40" fmla="*/ 2147483647 w 345"/>
              <a:gd name="T41" fmla="*/ 2147483647 h 3209"/>
              <a:gd name="T42" fmla="*/ 2147483647 w 345"/>
              <a:gd name="T43" fmla="*/ 2147483647 h 3209"/>
              <a:gd name="T44" fmla="*/ 2147483647 w 345"/>
              <a:gd name="T45" fmla="*/ 2147483647 h 3209"/>
              <a:gd name="T46" fmla="*/ 2147483647 w 345"/>
              <a:gd name="T47" fmla="*/ 2147483647 h 3209"/>
              <a:gd name="T48" fmla="*/ 2147483647 w 345"/>
              <a:gd name="T49" fmla="*/ 2147483647 h 3209"/>
              <a:gd name="T50" fmla="*/ 2147483647 w 345"/>
              <a:gd name="T51" fmla="*/ 2147483647 h 3209"/>
              <a:gd name="T52" fmla="*/ 2147483647 w 345"/>
              <a:gd name="T53" fmla="*/ 2147483647 h 3209"/>
              <a:gd name="T54" fmla="*/ 2147483647 w 345"/>
              <a:gd name="T55" fmla="*/ 2147483647 h 3209"/>
              <a:gd name="T56" fmla="*/ 2147483647 w 345"/>
              <a:gd name="T57" fmla="*/ 2147483647 h 3209"/>
              <a:gd name="T58" fmla="*/ 2147483647 w 345"/>
              <a:gd name="T59" fmla="*/ 2147483647 h 3209"/>
              <a:gd name="T60" fmla="*/ 2147483647 w 345"/>
              <a:gd name="T61" fmla="*/ 2147483647 h 3209"/>
              <a:gd name="T62" fmla="*/ 2147483647 w 345"/>
              <a:gd name="T63" fmla="*/ 2147483647 h 3209"/>
              <a:gd name="T64" fmla="*/ 2147483647 w 345"/>
              <a:gd name="T65" fmla="*/ 2147483647 h 3209"/>
              <a:gd name="T66" fmla="*/ 2147483647 w 345"/>
              <a:gd name="T67" fmla="*/ 2147483647 h 3209"/>
              <a:gd name="T68" fmla="*/ 2147483647 w 345"/>
              <a:gd name="T69" fmla="*/ 2147483647 h 3209"/>
              <a:gd name="T70" fmla="*/ 2147483647 w 345"/>
              <a:gd name="T71" fmla="*/ 2147483647 h 3209"/>
              <a:gd name="T72" fmla="*/ 2147483647 w 345"/>
              <a:gd name="T73" fmla="*/ 2147483647 h 3209"/>
              <a:gd name="T74" fmla="*/ 2147483647 w 345"/>
              <a:gd name="T75" fmla="*/ 2147483647 h 3209"/>
              <a:gd name="T76" fmla="*/ 2147483647 w 345"/>
              <a:gd name="T77" fmla="*/ 2147483647 h 3209"/>
              <a:gd name="T78" fmla="*/ 2147483647 w 345"/>
              <a:gd name="T79" fmla="*/ 2147483647 h 3209"/>
              <a:gd name="T80" fmla="*/ 2147483647 w 345"/>
              <a:gd name="T81" fmla="*/ 2147483647 h 3209"/>
              <a:gd name="T82" fmla="*/ 2147483647 w 345"/>
              <a:gd name="T83" fmla="*/ 2147483647 h 3209"/>
              <a:gd name="T84" fmla="*/ 2147483647 w 345"/>
              <a:gd name="T85" fmla="*/ 2147483647 h 3209"/>
              <a:gd name="T86" fmla="*/ 2147483647 w 345"/>
              <a:gd name="T87" fmla="*/ 2147483647 h 3209"/>
              <a:gd name="T88" fmla="*/ 2147483647 w 345"/>
              <a:gd name="T89" fmla="*/ 2147483647 h 3209"/>
              <a:gd name="T90" fmla="*/ 2147483647 w 345"/>
              <a:gd name="T91" fmla="*/ 2147483647 h 3209"/>
              <a:gd name="T92" fmla="*/ 2147483647 w 345"/>
              <a:gd name="T93" fmla="*/ 2147483647 h 3209"/>
              <a:gd name="T94" fmla="*/ 2147483647 w 345"/>
              <a:gd name="T95" fmla="*/ 2147483647 h 3209"/>
              <a:gd name="T96" fmla="*/ 2147483647 w 345"/>
              <a:gd name="T97" fmla="*/ 2147483647 h 3209"/>
              <a:gd name="T98" fmla="*/ 2147483647 w 345"/>
              <a:gd name="T99" fmla="*/ 2147483647 h 3209"/>
              <a:gd name="T100" fmla="*/ 2147483647 w 345"/>
              <a:gd name="T101" fmla="*/ 2147483647 h 3209"/>
              <a:gd name="T102" fmla="*/ 2147483647 w 345"/>
              <a:gd name="T103" fmla="*/ 2147483647 h 3209"/>
              <a:gd name="T104" fmla="*/ 2147483647 w 345"/>
              <a:gd name="T105" fmla="*/ 2147483647 h 3209"/>
              <a:gd name="T106" fmla="*/ 2147483647 w 345"/>
              <a:gd name="T107" fmla="*/ 2147483647 h 3209"/>
              <a:gd name="T108" fmla="*/ 2147483647 w 345"/>
              <a:gd name="T109" fmla="*/ 2147483647 h 3209"/>
              <a:gd name="T110" fmla="*/ 2147483647 w 345"/>
              <a:gd name="T111" fmla="*/ 2147483647 h 3209"/>
              <a:gd name="T112" fmla="*/ 2147483647 w 345"/>
              <a:gd name="T113" fmla="*/ 2147483647 h 3209"/>
              <a:gd name="T114" fmla="*/ 2147483647 w 345"/>
              <a:gd name="T115" fmla="*/ 2147483647 h 3209"/>
              <a:gd name="T116" fmla="*/ 2147483647 w 345"/>
              <a:gd name="T117" fmla="*/ 2147483647 h 3209"/>
              <a:gd name="T118" fmla="*/ 2147483647 w 345"/>
              <a:gd name="T119" fmla="*/ 2147483647 h 32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3209"/>
              <a:gd name="T182" fmla="*/ 345 w 345"/>
              <a:gd name="T183" fmla="*/ 3209 h 32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3209">
                <a:moveTo>
                  <a:pt x="128" y="3205"/>
                </a:moveTo>
                <a:lnTo>
                  <a:pt x="110" y="3209"/>
                </a:lnTo>
                <a:lnTo>
                  <a:pt x="68" y="3194"/>
                </a:lnTo>
                <a:lnTo>
                  <a:pt x="27" y="3129"/>
                </a:lnTo>
                <a:lnTo>
                  <a:pt x="6" y="2989"/>
                </a:lnTo>
                <a:lnTo>
                  <a:pt x="0" y="2679"/>
                </a:lnTo>
                <a:lnTo>
                  <a:pt x="6" y="2236"/>
                </a:lnTo>
                <a:lnTo>
                  <a:pt x="9" y="1816"/>
                </a:lnTo>
                <a:lnTo>
                  <a:pt x="9" y="1570"/>
                </a:lnTo>
                <a:lnTo>
                  <a:pt x="3" y="1309"/>
                </a:lnTo>
                <a:lnTo>
                  <a:pt x="6" y="866"/>
                </a:lnTo>
                <a:lnTo>
                  <a:pt x="18" y="416"/>
                </a:lnTo>
                <a:lnTo>
                  <a:pt x="47" y="151"/>
                </a:lnTo>
                <a:lnTo>
                  <a:pt x="98" y="49"/>
                </a:lnTo>
                <a:lnTo>
                  <a:pt x="169" y="0"/>
                </a:lnTo>
                <a:lnTo>
                  <a:pt x="244" y="11"/>
                </a:lnTo>
                <a:lnTo>
                  <a:pt x="309" y="102"/>
                </a:lnTo>
                <a:lnTo>
                  <a:pt x="339" y="351"/>
                </a:lnTo>
                <a:lnTo>
                  <a:pt x="342" y="772"/>
                </a:lnTo>
                <a:lnTo>
                  <a:pt x="333" y="1233"/>
                </a:lnTo>
                <a:lnTo>
                  <a:pt x="327" y="1619"/>
                </a:lnTo>
                <a:lnTo>
                  <a:pt x="333" y="1994"/>
                </a:lnTo>
                <a:lnTo>
                  <a:pt x="342" y="2429"/>
                </a:lnTo>
                <a:lnTo>
                  <a:pt x="345" y="2811"/>
                </a:lnTo>
                <a:lnTo>
                  <a:pt x="339" y="3023"/>
                </a:lnTo>
                <a:lnTo>
                  <a:pt x="318" y="3095"/>
                </a:lnTo>
                <a:lnTo>
                  <a:pt x="288" y="3152"/>
                </a:lnTo>
                <a:lnTo>
                  <a:pt x="258" y="3186"/>
                </a:lnTo>
                <a:lnTo>
                  <a:pt x="247" y="3201"/>
                </a:lnTo>
                <a:lnTo>
                  <a:pt x="214" y="3148"/>
                </a:lnTo>
                <a:lnTo>
                  <a:pt x="226" y="3137"/>
                </a:lnTo>
                <a:lnTo>
                  <a:pt x="252" y="3114"/>
                </a:lnTo>
                <a:lnTo>
                  <a:pt x="282" y="3069"/>
                </a:lnTo>
                <a:lnTo>
                  <a:pt x="306" y="3008"/>
                </a:lnTo>
                <a:lnTo>
                  <a:pt x="312" y="2751"/>
                </a:lnTo>
                <a:lnTo>
                  <a:pt x="306" y="2282"/>
                </a:lnTo>
                <a:lnTo>
                  <a:pt x="297" y="1801"/>
                </a:lnTo>
                <a:lnTo>
                  <a:pt x="291" y="1513"/>
                </a:lnTo>
                <a:lnTo>
                  <a:pt x="291" y="1248"/>
                </a:lnTo>
                <a:lnTo>
                  <a:pt x="297" y="821"/>
                </a:lnTo>
                <a:lnTo>
                  <a:pt x="294" y="389"/>
                </a:lnTo>
                <a:lnTo>
                  <a:pt x="273" y="128"/>
                </a:lnTo>
                <a:lnTo>
                  <a:pt x="226" y="49"/>
                </a:lnTo>
                <a:lnTo>
                  <a:pt x="166" y="53"/>
                </a:lnTo>
                <a:lnTo>
                  <a:pt x="110" y="117"/>
                </a:lnTo>
                <a:lnTo>
                  <a:pt x="74" y="227"/>
                </a:lnTo>
                <a:lnTo>
                  <a:pt x="56" y="507"/>
                </a:lnTo>
                <a:lnTo>
                  <a:pt x="53" y="968"/>
                </a:lnTo>
                <a:lnTo>
                  <a:pt x="50" y="1445"/>
                </a:lnTo>
                <a:lnTo>
                  <a:pt x="47" y="1771"/>
                </a:lnTo>
                <a:lnTo>
                  <a:pt x="39" y="2062"/>
                </a:lnTo>
                <a:lnTo>
                  <a:pt x="33" y="2467"/>
                </a:lnTo>
                <a:lnTo>
                  <a:pt x="33" y="2849"/>
                </a:lnTo>
                <a:lnTo>
                  <a:pt x="47" y="3065"/>
                </a:lnTo>
                <a:lnTo>
                  <a:pt x="71" y="3126"/>
                </a:lnTo>
                <a:lnTo>
                  <a:pt x="101" y="3152"/>
                </a:lnTo>
                <a:lnTo>
                  <a:pt x="128" y="3156"/>
                </a:lnTo>
                <a:lnTo>
                  <a:pt x="137" y="3156"/>
                </a:lnTo>
                <a:lnTo>
                  <a:pt x="128" y="3205"/>
                </a:lnTo>
                <a:close/>
              </a:path>
            </a:pathLst>
          </a:custGeom>
          <a:solidFill>
            <a:srgbClr val="000000"/>
          </a:solidFill>
          <a:ln w="9525">
            <a:noFill/>
            <a:round/>
            <a:headEnd/>
            <a:tailEnd/>
          </a:ln>
        </p:spPr>
        <p:txBody>
          <a:bodyPr/>
          <a:lstStyle/>
          <a:p>
            <a:endParaRPr lang="ru-RU"/>
          </a:p>
        </p:txBody>
      </p:sp>
      <p:sp>
        <p:nvSpPr>
          <p:cNvPr id="4123" name="Freeform 373"/>
          <p:cNvSpPr>
            <a:spLocks/>
          </p:cNvSpPr>
          <p:nvPr/>
        </p:nvSpPr>
        <p:spPr bwMode="auto">
          <a:xfrm>
            <a:off x="566738" y="1370013"/>
            <a:ext cx="74612" cy="4097337"/>
          </a:xfrm>
          <a:custGeom>
            <a:avLst/>
            <a:gdLst>
              <a:gd name="T0" fmla="*/ 2147483647 w 47"/>
              <a:gd name="T1" fmla="*/ 2147483647 h 2581"/>
              <a:gd name="T2" fmla="*/ 2147483647 w 47"/>
              <a:gd name="T3" fmla="*/ 2147483647 h 2581"/>
              <a:gd name="T4" fmla="*/ 2147483647 w 47"/>
              <a:gd name="T5" fmla="*/ 2147483647 h 2581"/>
              <a:gd name="T6" fmla="*/ 0 w 47"/>
              <a:gd name="T7" fmla="*/ 2147483647 h 2581"/>
              <a:gd name="T8" fmla="*/ 0 w 47"/>
              <a:gd name="T9" fmla="*/ 2147483647 h 2581"/>
              <a:gd name="T10" fmla="*/ 2147483647 w 47"/>
              <a:gd name="T11" fmla="*/ 2147483647 h 2581"/>
              <a:gd name="T12" fmla="*/ 2147483647 w 47"/>
              <a:gd name="T13" fmla="*/ 2147483647 h 2581"/>
              <a:gd name="T14" fmla="*/ 2147483647 w 47"/>
              <a:gd name="T15" fmla="*/ 2147483647 h 2581"/>
              <a:gd name="T16" fmla="*/ 2147483647 w 47"/>
              <a:gd name="T17" fmla="*/ 2147483647 h 2581"/>
              <a:gd name="T18" fmla="*/ 2147483647 w 47"/>
              <a:gd name="T19" fmla="*/ 2147483647 h 2581"/>
              <a:gd name="T20" fmla="*/ 2147483647 w 47"/>
              <a:gd name="T21" fmla="*/ 2147483647 h 2581"/>
              <a:gd name="T22" fmla="*/ 2147483647 w 47"/>
              <a:gd name="T23" fmla="*/ 2147483647 h 2581"/>
              <a:gd name="T24" fmla="*/ 2147483647 w 47"/>
              <a:gd name="T25" fmla="*/ 2147483647 h 2581"/>
              <a:gd name="T26" fmla="*/ 2147483647 w 47"/>
              <a:gd name="T27" fmla="*/ 2147483647 h 2581"/>
              <a:gd name="T28" fmla="*/ 2147483647 w 47"/>
              <a:gd name="T29" fmla="*/ 2147483647 h 2581"/>
              <a:gd name="T30" fmla="*/ 2147483647 w 47"/>
              <a:gd name="T31" fmla="*/ 2147483647 h 2581"/>
              <a:gd name="T32" fmla="*/ 2147483647 w 47"/>
              <a:gd name="T33" fmla="*/ 2147483647 h 2581"/>
              <a:gd name="T34" fmla="*/ 2147483647 w 47"/>
              <a:gd name="T35" fmla="*/ 2147483647 h 2581"/>
              <a:gd name="T36" fmla="*/ 2147483647 w 47"/>
              <a:gd name="T37" fmla="*/ 2147483647 h 2581"/>
              <a:gd name="T38" fmla="*/ 2147483647 w 47"/>
              <a:gd name="T39" fmla="*/ 2147483647 h 2581"/>
              <a:gd name="T40" fmla="*/ 2147483647 w 47"/>
              <a:gd name="T41" fmla="*/ 2147483647 h 2581"/>
              <a:gd name="T42" fmla="*/ 2147483647 w 47"/>
              <a:gd name="T43" fmla="*/ 0 h 2581"/>
              <a:gd name="T44" fmla="*/ 2147483647 w 47"/>
              <a:gd name="T45" fmla="*/ 2147483647 h 2581"/>
              <a:gd name="T46" fmla="*/ 2147483647 w 47"/>
              <a:gd name="T47" fmla="*/ 2147483647 h 25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2581"/>
              <a:gd name="T74" fmla="*/ 47 w 47"/>
              <a:gd name="T75" fmla="*/ 2581 h 25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2581">
                <a:moveTo>
                  <a:pt x="11" y="15"/>
                </a:moveTo>
                <a:lnTo>
                  <a:pt x="5" y="170"/>
                </a:lnTo>
                <a:lnTo>
                  <a:pt x="3" y="484"/>
                </a:lnTo>
                <a:lnTo>
                  <a:pt x="0" y="806"/>
                </a:lnTo>
                <a:lnTo>
                  <a:pt x="0" y="991"/>
                </a:lnTo>
                <a:lnTo>
                  <a:pt x="3" y="1253"/>
                </a:lnTo>
                <a:lnTo>
                  <a:pt x="8" y="1760"/>
                </a:lnTo>
                <a:lnTo>
                  <a:pt x="14" y="2274"/>
                </a:lnTo>
                <a:lnTo>
                  <a:pt x="11" y="2573"/>
                </a:lnTo>
                <a:lnTo>
                  <a:pt x="47" y="2581"/>
                </a:lnTo>
                <a:lnTo>
                  <a:pt x="47" y="2331"/>
                </a:lnTo>
                <a:lnTo>
                  <a:pt x="44" y="1847"/>
                </a:lnTo>
                <a:lnTo>
                  <a:pt x="41" y="1347"/>
                </a:lnTo>
                <a:lnTo>
                  <a:pt x="35" y="1048"/>
                </a:lnTo>
                <a:lnTo>
                  <a:pt x="29" y="882"/>
                </a:lnTo>
                <a:lnTo>
                  <a:pt x="32" y="666"/>
                </a:lnTo>
                <a:lnTo>
                  <a:pt x="38" y="465"/>
                </a:lnTo>
                <a:lnTo>
                  <a:pt x="44" y="344"/>
                </a:lnTo>
                <a:lnTo>
                  <a:pt x="44" y="250"/>
                </a:lnTo>
                <a:lnTo>
                  <a:pt x="44" y="136"/>
                </a:lnTo>
                <a:lnTo>
                  <a:pt x="44" y="41"/>
                </a:lnTo>
                <a:lnTo>
                  <a:pt x="44" y="0"/>
                </a:lnTo>
                <a:lnTo>
                  <a:pt x="11" y="15"/>
                </a:lnTo>
                <a:close/>
              </a:path>
            </a:pathLst>
          </a:custGeom>
          <a:solidFill>
            <a:srgbClr val="000000"/>
          </a:solidFill>
          <a:ln w="9525">
            <a:noFill/>
            <a:round/>
            <a:headEnd/>
            <a:tailEnd/>
          </a:ln>
        </p:spPr>
        <p:txBody>
          <a:bodyPr/>
          <a:lstStyle/>
          <a:p>
            <a:endParaRPr lang="ru-RU"/>
          </a:p>
        </p:txBody>
      </p:sp>
      <p:sp>
        <p:nvSpPr>
          <p:cNvPr id="4124" name="Freeform 374"/>
          <p:cNvSpPr>
            <a:spLocks/>
          </p:cNvSpPr>
          <p:nvPr/>
        </p:nvSpPr>
        <p:spPr bwMode="auto">
          <a:xfrm>
            <a:off x="466725" y="2246313"/>
            <a:ext cx="282575" cy="79375"/>
          </a:xfrm>
          <a:custGeom>
            <a:avLst/>
            <a:gdLst>
              <a:gd name="T0" fmla="*/ 2147483647 w 178"/>
              <a:gd name="T1" fmla="*/ 2147483647 h 50"/>
              <a:gd name="T2" fmla="*/ 2147483647 w 178"/>
              <a:gd name="T3" fmla="*/ 2147483647 h 50"/>
              <a:gd name="T4" fmla="*/ 2147483647 w 178"/>
              <a:gd name="T5" fmla="*/ 2147483647 h 50"/>
              <a:gd name="T6" fmla="*/ 2147483647 w 178"/>
              <a:gd name="T7" fmla="*/ 0 h 50"/>
              <a:gd name="T8" fmla="*/ 2147483647 w 178"/>
              <a:gd name="T9" fmla="*/ 2147483647 h 50"/>
              <a:gd name="T10" fmla="*/ 2147483647 w 178"/>
              <a:gd name="T11" fmla="*/ 2147483647 h 50"/>
              <a:gd name="T12" fmla="*/ 2147483647 w 178"/>
              <a:gd name="T13" fmla="*/ 2147483647 h 50"/>
              <a:gd name="T14" fmla="*/ 2147483647 w 178"/>
              <a:gd name="T15" fmla="*/ 2147483647 h 50"/>
              <a:gd name="T16" fmla="*/ 2147483647 w 178"/>
              <a:gd name="T17" fmla="*/ 2147483647 h 50"/>
              <a:gd name="T18" fmla="*/ 2147483647 w 178"/>
              <a:gd name="T19" fmla="*/ 2147483647 h 50"/>
              <a:gd name="T20" fmla="*/ 2147483647 w 178"/>
              <a:gd name="T21" fmla="*/ 2147483647 h 50"/>
              <a:gd name="T22" fmla="*/ 2147483647 w 178"/>
              <a:gd name="T23" fmla="*/ 2147483647 h 50"/>
              <a:gd name="T24" fmla="*/ 2147483647 w 178"/>
              <a:gd name="T25" fmla="*/ 2147483647 h 50"/>
              <a:gd name="T26" fmla="*/ 0 w 178"/>
              <a:gd name="T27" fmla="*/ 2147483647 h 50"/>
              <a:gd name="T28" fmla="*/ 2147483647 w 178"/>
              <a:gd name="T29" fmla="*/ 2147483647 h 50"/>
              <a:gd name="T30" fmla="*/ 2147483647 w 178"/>
              <a:gd name="T31" fmla="*/ 2147483647 h 50"/>
              <a:gd name="T32" fmla="*/ 2147483647 w 178"/>
              <a:gd name="T33" fmla="*/ 2147483647 h 50"/>
              <a:gd name="T34" fmla="*/ 2147483647 w 178"/>
              <a:gd name="T35" fmla="*/ 2147483647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8"/>
              <a:gd name="T55" fmla="*/ 0 h 50"/>
              <a:gd name="T56" fmla="*/ 178 w 178"/>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8" h="50">
                <a:moveTo>
                  <a:pt x="9" y="12"/>
                </a:moveTo>
                <a:lnTo>
                  <a:pt x="42" y="8"/>
                </a:lnTo>
                <a:lnTo>
                  <a:pt x="86" y="4"/>
                </a:lnTo>
                <a:lnTo>
                  <a:pt x="131" y="0"/>
                </a:lnTo>
                <a:lnTo>
                  <a:pt x="158" y="8"/>
                </a:lnTo>
                <a:lnTo>
                  <a:pt x="169" y="16"/>
                </a:lnTo>
                <a:lnTo>
                  <a:pt x="178" y="27"/>
                </a:lnTo>
                <a:lnTo>
                  <a:pt x="178" y="38"/>
                </a:lnTo>
                <a:lnTo>
                  <a:pt x="172" y="42"/>
                </a:lnTo>
                <a:lnTo>
                  <a:pt x="140" y="46"/>
                </a:lnTo>
                <a:lnTo>
                  <a:pt x="83" y="50"/>
                </a:lnTo>
                <a:lnTo>
                  <a:pt x="30" y="50"/>
                </a:lnTo>
                <a:lnTo>
                  <a:pt x="3" y="50"/>
                </a:lnTo>
                <a:lnTo>
                  <a:pt x="0" y="38"/>
                </a:lnTo>
                <a:lnTo>
                  <a:pt x="3" y="23"/>
                </a:lnTo>
                <a:lnTo>
                  <a:pt x="6" y="12"/>
                </a:lnTo>
                <a:lnTo>
                  <a:pt x="9" y="12"/>
                </a:lnTo>
                <a:close/>
              </a:path>
            </a:pathLst>
          </a:custGeom>
          <a:solidFill>
            <a:srgbClr val="000000"/>
          </a:solidFill>
          <a:ln w="9525">
            <a:noFill/>
            <a:round/>
            <a:headEnd/>
            <a:tailEnd/>
          </a:ln>
        </p:spPr>
        <p:txBody>
          <a:bodyPr/>
          <a:lstStyle/>
          <a:p>
            <a:endParaRPr lang="ru-RU"/>
          </a:p>
        </p:txBody>
      </p:sp>
      <p:sp>
        <p:nvSpPr>
          <p:cNvPr id="4125" name="Freeform 375"/>
          <p:cNvSpPr>
            <a:spLocks/>
          </p:cNvSpPr>
          <p:nvPr/>
        </p:nvSpPr>
        <p:spPr bwMode="auto">
          <a:xfrm>
            <a:off x="466725" y="2643188"/>
            <a:ext cx="287338" cy="77787"/>
          </a:xfrm>
          <a:custGeom>
            <a:avLst/>
            <a:gdLst>
              <a:gd name="T0" fmla="*/ 2147483647 w 181"/>
              <a:gd name="T1" fmla="*/ 2147483647 h 49"/>
              <a:gd name="T2" fmla="*/ 2147483647 w 181"/>
              <a:gd name="T3" fmla="*/ 2147483647 h 49"/>
              <a:gd name="T4" fmla="*/ 2147483647 w 181"/>
              <a:gd name="T5" fmla="*/ 2147483647 h 49"/>
              <a:gd name="T6" fmla="*/ 2147483647 w 181"/>
              <a:gd name="T7" fmla="*/ 0 h 49"/>
              <a:gd name="T8" fmla="*/ 2147483647 w 181"/>
              <a:gd name="T9" fmla="*/ 2147483647 h 49"/>
              <a:gd name="T10" fmla="*/ 2147483647 w 181"/>
              <a:gd name="T11" fmla="*/ 2147483647 h 49"/>
              <a:gd name="T12" fmla="*/ 2147483647 w 181"/>
              <a:gd name="T13" fmla="*/ 2147483647 h 49"/>
              <a:gd name="T14" fmla="*/ 2147483647 w 181"/>
              <a:gd name="T15" fmla="*/ 2147483647 h 49"/>
              <a:gd name="T16" fmla="*/ 2147483647 w 181"/>
              <a:gd name="T17" fmla="*/ 2147483647 h 49"/>
              <a:gd name="T18" fmla="*/ 2147483647 w 181"/>
              <a:gd name="T19" fmla="*/ 2147483647 h 49"/>
              <a:gd name="T20" fmla="*/ 2147483647 w 181"/>
              <a:gd name="T21" fmla="*/ 2147483647 h 49"/>
              <a:gd name="T22" fmla="*/ 2147483647 w 181"/>
              <a:gd name="T23" fmla="*/ 2147483647 h 49"/>
              <a:gd name="T24" fmla="*/ 2147483647 w 181"/>
              <a:gd name="T25" fmla="*/ 2147483647 h 49"/>
              <a:gd name="T26" fmla="*/ 0 w 181"/>
              <a:gd name="T27" fmla="*/ 2147483647 h 49"/>
              <a:gd name="T28" fmla="*/ 2147483647 w 181"/>
              <a:gd name="T29" fmla="*/ 2147483647 h 49"/>
              <a:gd name="T30" fmla="*/ 2147483647 w 181"/>
              <a:gd name="T31" fmla="*/ 2147483647 h 49"/>
              <a:gd name="T32" fmla="*/ 2147483647 w 181"/>
              <a:gd name="T33" fmla="*/ 2147483647 h 49"/>
              <a:gd name="T34" fmla="*/ 2147483647 w 181"/>
              <a:gd name="T35" fmla="*/ 2147483647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49"/>
              <a:gd name="T56" fmla="*/ 181 w 181"/>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49">
                <a:moveTo>
                  <a:pt x="9" y="15"/>
                </a:moveTo>
                <a:lnTo>
                  <a:pt x="42" y="12"/>
                </a:lnTo>
                <a:lnTo>
                  <a:pt x="89" y="4"/>
                </a:lnTo>
                <a:lnTo>
                  <a:pt x="134" y="0"/>
                </a:lnTo>
                <a:lnTo>
                  <a:pt x="161" y="8"/>
                </a:lnTo>
                <a:lnTo>
                  <a:pt x="172" y="15"/>
                </a:lnTo>
                <a:lnTo>
                  <a:pt x="181" y="30"/>
                </a:lnTo>
                <a:lnTo>
                  <a:pt x="181" y="42"/>
                </a:lnTo>
                <a:lnTo>
                  <a:pt x="175" y="49"/>
                </a:lnTo>
                <a:lnTo>
                  <a:pt x="143" y="49"/>
                </a:lnTo>
                <a:lnTo>
                  <a:pt x="86" y="49"/>
                </a:lnTo>
                <a:lnTo>
                  <a:pt x="30" y="49"/>
                </a:lnTo>
                <a:lnTo>
                  <a:pt x="3" y="46"/>
                </a:lnTo>
                <a:lnTo>
                  <a:pt x="0" y="34"/>
                </a:lnTo>
                <a:lnTo>
                  <a:pt x="3" y="27"/>
                </a:lnTo>
                <a:lnTo>
                  <a:pt x="6" y="15"/>
                </a:lnTo>
                <a:lnTo>
                  <a:pt x="9" y="15"/>
                </a:lnTo>
                <a:close/>
              </a:path>
            </a:pathLst>
          </a:custGeom>
          <a:solidFill>
            <a:srgbClr val="000000"/>
          </a:solidFill>
          <a:ln w="9525">
            <a:noFill/>
            <a:round/>
            <a:headEnd/>
            <a:tailEnd/>
          </a:ln>
        </p:spPr>
        <p:txBody>
          <a:bodyPr/>
          <a:lstStyle/>
          <a:p>
            <a:endParaRPr lang="ru-RU"/>
          </a:p>
        </p:txBody>
      </p:sp>
      <p:sp>
        <p:nvSpPr>
          <p:cNvPr id="4126" name="Freeform 376"/>
          <p:cNvSpPr>
            <a:spLocks/>
          </p:cNvSpPr>
          <p:nvPr/>
        </p:nvSpPr>
        <p:spPr bwMode="auto">
          <a:xfrm>
            <a:off x="471488" y="2979738"/>
            <a:ext cx="277812" cy="120650"/>
          </a:xfrm>
          <a:custGeom>
            <a:avLst/>
            <a:gdLst>
              <a:gd name="T0" fmla="*/ 2147483647 w 175"/>
              <a:gd name="T1" fmla="*/ 2147483647 h 76"/>
              <a:gd name="T2" fmla="*/ 2147483647 w 175"/>
              <a:gd name="T3" fmla="*/ 2147483647 h 76"/>
              <a:gd name="T4" fmla="*/ 2147483647 w 175"/>
              <a:gd name="T5" fmla="*/ 2147483647 h 76"/>
              <a:gd name="T6" fmla="*/ 2147483647 w 175"/>
              <a:gd name="T7" fmla="*/ 0 h 76"/>
              <a:gd name="T8" fmla="*/ 2147483647 w 175"/>
              <a:gd name="T9" fmla="*/ 2147483647 h 76"/>
              <a:gd name="T10" fmla="*/ 2147483647 w 175"/>
              <a:gd name="T11" fmla="*/ 2147483647 h 76"/>
              <a:gd name="T12" fmla="*/ 2147483647 w 175"/>
              <a:gd name="T13" fmla="*/ 2147483647 h 76"/>
              <a:gd name="T14" fmla="*/ 2147483647 w 175"/>
              <a:gd name="T15" fmla="*/ 2147483647 h 76"/>
              <a:gd name="T16" fmla="*/ 2147483647 w 175"/>
              <a:gd name="T17" fmla="*/ 2147483647 h 76"/>
              <a:gd name="T18" fmla="*/ 2147483647 w 175"/>
              <a:gd name="T19" fmla="*/ 2147483647 h 76"/>
              <a:gd name="T20" fmla="*/ 2147483647 w 175"/>
              <a:gd name="T21" fmla="*/ 2147483647 h 76"/>
              <a:gd name="T22" fmla="*/ 2147483647 w 175"/>
              <a:gd name="T23" fmla="*/ 2147483647 h 76"/>
              <a:gd name="T24" fmla="*/ 2147483647 w 175"/>
              <a:gd name="T25" fmla="*/ 2147483647 h 76"/>
              <a:gd name="T26" fmla="*/ 0 w 175"/>
              <a:gd name="T27" fmla="*/ 2147483647 h 76"/>
              <a:gd name="T28" fmla="*/ 0 w 175"/>
              <a:gd name="T29" fmla="*/ 2147483647 h 76"/>
              <a:gd name="T30" fmla="*/ 2147483647 w 175"/>
              <a:gd name="T31" fmla="*/ 2147483647 h 76"/>
              <a:gd name="T32" fmla="*/ 2147483647 w 175"/>
              <a:gd name="T33" fmla="*/ 2147483647 h 76"/>
              <a:gd name="T34" fmla="*/ 2147483647 w 175"/>
              <a:gd name="T35" fmla="*/ 2147483647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5"/>
              <a:gd name="T55" fmla="*/ 0 h 76"/>
              <a:gd name="T56" fmla="*/ 175 w 175"/>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5" h="76">
                <a:moveTo>
                  <a:pt x="6" y="34"/>
                </a:moveTo>
                <a:lnTo>
                  <a:pt x="42" y="27"/>
                </a:lnTo>
                <a:lnTo>
                  <a:pt x="86" y="11"/>
                </a:lnTo>
                <a:lnTo>
                  <a:pt x="131" y="0"/>
                </a:lnTo>
                <a:lnTo>
                  <a:pt x="158" y="4"/>
                </a:lnTo>
                <a:lnTo>
                  <a:pt x="166" y="11"/>
                </a:lnTo>
                <a:lnTo>
                  <a:pt x="175" y="27"/>
                </a:lnTo>
                <a:lnTo>
                  <a:pt x="175" y="38"/>
                </a:lnTo>
                <a:lnTo>
                  <a:pt x="169" y="46"/>
                </a:lnTo>
                <a:lnTo>
                  <a:pt x="137" y="49"/>
                </a:lnTo>
                <a:lnTo>
                  <a:pt x="83" y="64"/>
                </a:lnTo>
                <a:lnTo>
                  <a:pt x="30" y="72"/>
                </a:lnTo>
                <a:lnTo>
                  <a:pt x="3" y="76"/>
                </a:lnTo>
                <a:lnTo>
                  <a:pt x="0" y="64"/>
                </a:lnTo>
                <a:lnTo>
                  <a:pt x="0" y="49"/>
                </a:lnTo>
                <a:lnTo>
                  <a:pt x="3" y="38"/>
                </a:lnTo>
                <a:lnTo>
                  <a:pt x="6" y="34"/>
                </a:lnTo>
                <a:close/>
              </a:path>
            </a:pathLst>
          </a:custGeom>
          <a:solidFill>
            <a:srgbClr val="000000"/>
          </a:solidFill>
          <a:ln w="9525">
            <a:noFill/>
            <a:round/>
            <a:headEnd/>
            <a:tailEnd/>
          </a:ln>
        </p:spPr>
        <p:txBody>
          <a:bodyPr/>
          <a:lstStyle/>
          <a:p>
            <a:endParaRPr lang="ru-RU"/>
          </a:p>
        </p:txBody>
      </p:sp>
      <p:sp>
        <p:nvSpPr>
          <p:cNvPr id="4127" name="Freeform 377"/>
          <p:cNvSpPr>
            <a:spLocks/>
          </p:cNvSpPr>
          <p:nvPr/>
        </p:nvSpPr>
        <p:spPr bwMode="auto">
          <a:xfrm>
            <a:off x="461963" y="3303588"/>
            <a:ext cx="282575" cy="79375"/>
          </a:xfrm>
          <a:custGeom>
            <a:avLst/>
            <a:gdLst>
              <a:gd name="T0" fmla="*/ 2147483647 w 178"/>
              <a:gd name="T1" fmla="*/ 2147483647 h 50"/>
              <a:gd name="T2" fmla="*/ 2147483647 w 178"/>
              <a:gd name="T3" fmla="*/ 2147483647 h 50"/>
              <a:gd name="T4" fmla="*/ 2147483647 w 178"/>
              <a:gd name="T5" fmla="*/ 2147483647 h 50"/>
              <a:gd name="T6" fmla="*/ 2147483647 w 178"/>
              <a:gd name="T7" fmla="*/ 0 h 50"/>
              <a:gd name="T8" fmla="*/ 2147483647 w 178"/>
              <a:gd name="T9" fmla="*/ 2147483647 h 50"/>
              <a:gd name="T10" fmla="*/ 2147483647 w 178"/>
              <a:gd name="T11" fmla="*/ 2147483647 h 50"/>
              <a:gd name="T12" fmla="*/ 2147483647 w 178"/>
              <a:gd name="T13" fmla="*/ 2147483647 h 50"/>
              <a:gd name="T14" fmla="*/ 2147483647 w 178"/>
              <a:gd name="T15" fmla="*/ 2147483647 h 50"/>
              <a:gd name="T16" fmla="*/ 2147483647 w 178"/>
              <a:gd name="T17" fmla="*/ 2147483647 h 50"/>
              <a:gd name="T18" fmla="*/ 2147483647 w 178"/>
              <a:gd name="T19" fmla="*/ 2147483647 h 50"/>
              <a:gd name="T20" fmla="*/ 2147483647 w 178"/>
              <a:gd name="T21" fmla="*/ 2147483647 h 50"/>
              <a:gd name="T22" fmla="*/ 2147483647 w 178"/>
              <a:gd name="T23" fmla="*/ 2147483647 h 50"/>
              <a:gd name="T24" fmla="*/ 2147483647 w 178"/>
              <a:gd name="T25" fmla="*/ 2147483647 h 50"/>
              <a:gd name="T26" fmla="*/ 0 w 178"/>
              <a:gd name="T27" fmla="*/ 2147483647 h 50"/>
              <a:gd name="T28" fmla="*/ 2147483647 w 178"/>
              <a:gd name="T29" fmla="*/ 2147483647 h 50"/>
              <a:gd name="T30" fmla="*/ 2147483647 w 178"/>
              <a:gd name="T31" fmla="*/ 2147483647 h 50"/>
              <a:gd name="T32" fmla="*/ 2147483647 w 178"/>
              <a:gd name="T33" fmla="*/ 2147483647 h 50"/>
              <a:gd name="T34" fmla="*/ 2147483647 w 178"/>
              <a:gd name="T35" fmla="*/ 2147483647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8"/>
              <a:gd name="T55" fmla="*/ 0 h 50"/>
              <a:gd name="T56" fmla="*/ 178 w 178"/>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8" h="50">
                <a:moveTo>
                  <a:pt x="12" y="12"/>
                </a:moveTo>
                <a:lnTo>
                  <a:pt x="45" y="8"/>
                </a:lnTo>
                <a:lnTo>
                  <a:pt x="89" y="4"/>
                </a:lnTo>
                <a:lnTo>
                  <a:pt x="131" y="0"/>
                </a:lnTo>
                <a:lnTo>
                  <a:pt x="158" y="8"/>
                </a:lnTo>
                <a:lnTo>
                  <a:pt x="170" y="16"/>
                </a:lnTo>
                <a:lnTo>
                  <a:pt x="178" y="27"/>
                </a:lnTo>
                <a:lnTo>
                  <a:pt x="178" y="38"/>
                </a:lnTo>
                <a:lnTo>
                  <a:pt x="172" y="46"/>
                </a:lnTo>
                <a:lnTo>
                  <a:pt x="140" y="46"/>
                </a:lnTo>
                <a:lnTo>
                  <a:pt x="86" y="50"/>
                </a:lnTo>
                <a:lnTo>
                  <a:pt x="30" y="50"/>
                </a:lnTo>
                <a:lnTo>
                  <a:pt x="3" y="46"/>
                </a:lnTo>
                <a:lnTo>
                  <a:pt x="0" y="38"/>
                </a:lnTo>
                <a:lnTo>
                  <a:pt x="3" y="27"/>
                </a:lnTo>
                <a:lnTo>
                  <a:pt x="9" y="16"/>
                </a:lnTo>
                <a:lnTo>
                  <a:pt x="12" y="12"/>
                </a:lnTo>
                <a:close/>
              </a:path>
            </a:pathLst>
          </a:custGeom>
          <a:solidFill>
            <a:srgbClr val="000000"/>
          </a:solidFill>
          <a:ln w="9525">
            <a:noFill/>
            <a:round/>
            <a:headEnd/>
            <a:tailEnd/>
          </a:ln>
        </p:spPr>
        <p:txBody>
          <a:bodyPr/>
          <a:lstStyle/>
          <a:p>
            <a:endParaRPr lang="ru-RU"/>
          </a:p>
        </p:txBody>
      </p:sp>
      <p:sp>
        <p:nvSpPr>
          <p:cNvPr id="4128" name="Freeform 378"/>
          <p:cNvSpPr>
            <a:spLocks/>
          </p:cNvSpPr>
          <p:nvPr/>
        </p:nvSpPr>
        <p:spPr bwMode="auto">
          <a:xfrm>
            <a:off x="476250" y="3838575"/>
            <a:ext cx="296863" cy="77788"/>
          </a:xfrm>
          <a:custGeom>
            <a:avLst/>
            <a:gdLst>
              <a:gd name="T0" fmla="*/ 2147483647 w 187"/>
              <a:gd name="T1" fmla="*/ 2147483647 h 49"/>
              <a:gd name="T2" fmla="*/ 2147483647 w 187"/>
              <a:gd name="T3" fmla="*/ 2147483647 h 49"/>
              <a:gd name="T4" fmla="*/ 2147483647 w 187"/>
              <a:gd name="T5" fmla="*/ 2147483647 h 49"/>
              <a:gd name="T6" fmla="*/ 2147483647 w 187"/>
              <a:gd name="T7" fmla="*/ 0 h 49"/>
              <a:gd name="T8" fmla="*/ 2147483647 w 187"/>
              <a:gd name="T9" fmla="*/ 2147483647 h 49"/>
              <a:gd name="T10" fmla="*/ 2147483647 w 187"/>
              <a:gd name="T11" fmla="*/ 2147483647 h 49"/>
              <a:gd name="T12" fmla="*/ 2147483647 w 187"/>
              <a:gd name="T13" fmla="*/ 2147483647 h 49"/>
              <a:gd name="T14" fmla="*/ 2147483647 w 187"/>
              <a:gd name="T15" fmla="*/ 2147483647 h 49"/>
              <a:gd name="T16" fmla="*/ 2147483647 w 187"/>
              <a:gd name="T17" fmla="*/ 2147483647 h 49"/>
              <a:gd name="T18" fmla="*/ 2147483647 w 187"/>
              <a:gd name="T19" fmla="*/ 2147483647 h 49"/>
              <a:gd name="T20" fmla="*/ 2147483647 w 187"/>
              <a:gd name="T21" fmla="*/ 2147483647 h 49"/>
              <a:gd name="T22" fmla="*/ 2147483647 w 187"/>
              <a:gd name="T23" fmla="*/ 2147483647 h 49"/>
              <a:gd name="T24" fmla="*/ 2147483647 w 187"/>
              <a:gd name="T25" fmla="*/ 2147483647 h 49"/>
              <a:gd name="T26" fmla="*/ 0 w 187"/>
              <a:gd name="T27" fmla="*/ 2147483647 h 49"/>
              <a:gd name="T28" fmla="*/ 2147483647 w 187"/>
              <a:gd name="T29" fmla="*/ 2147483647 h 49"/>
              <a:gd name="T30" fmla="*/ 2147483647 w 187"/>
              <a:gd name="T31" fmla="*/ 2147483647 h 49"/>
              <a:gd name="T32" fmla="*/ 2147483647 w 187"/>
              <a:gd name="T33" fmla="*/ 2147483647 h 49"/>
              <a:gd name="T34" fmla="*/ 2147483647 w 187"/>
              <a:gd name="T35" fmla="*/ 2147483647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49"/>
              <a:gd name="T56" fmla="*/ 187 w 187"/>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49">
                <a:moveTo>
                  <a:pt x="9" y="12"/>
                </a:moveTo>
                <a:lnTo>
                  <a:pt x="42" y="8"/>
                </a:lnTo>
                <a:lnTo>
                  <a:pt x="86" y="4"/>
                </a:lnTo>
                <a:lnTo>
                  <a:pt x="131" y="0"/>
                </a:lnTo>
                <a:lnTo>
                  <a:pt x="163" y="4"/>
                </a:lnTo>
                <a:lnTo>
                  <a:pt x="181" y="12"/>
                </a:lnTo>
                <a:lnTo>
                  <a:pt x="187" y="23"/>
                </a:lnTo>
                <a:lnTo>
                  <a:pt x="187" y="38"/>
                </a:lnTo>
                <a:lnTo>
                  <a:pt x="178" y="46"/>
                </a:lnTo>
                <a:lnTo>
                  <a:pt x="143" y="46"/>
                </a:lnTo>
                <a:lnTo>
                  <a:pt x="86" y="49"/>
                </a:lnTo>
                <a:lnTo>
                  <a:pt x="33" y="46"/>
                </a:lnTo>
                <a:lnTo>
                  <a:pt x="3" y="42"/>
                </a:lnTo>
                <a:lnTo>
                  <a:pt x="0" y="31"/>
                </a:lnTo>
                <a:lnTo>
                  <a:pt x="3" y="19"/>
                </a:lnTo>
                <a:lnTo>
                  <a:pt x="6" y="12"/>
                </a:lnTo>
                <a:lnTo>
                  <a:pt x="9" y="12"/>
                </a:lnTo>
                <a:close/>
              </a:path>
            </a:pathLst>
          </a:custGeom>
          <a:solidFill>
            <a:srgbClr val="000000"/>
          </a:solidFill>
          <a:ln w="9525">
            <a:noFill/>
            <a:round/>
            <a:headEnd/>
            <a:tailEnd/>
          </a:ln>
        </p:spPr>
        <p:txBody>
          <a:bodyPr/>
          <a:lstStyle/>
          <a:p>
            <a:endParaRPr lang="ru-RU"/>
          </a:p>
        </p:txBody>
      </p:sp>
      <p:sp>
        <p:nvSpPr>
          <p:cNvPr id="4129" name="Freeform 379"/>
          <p:cNvSpPr>
            <a:spLocks/>
          </p:cNvSpPr>
          <p:nvPr/>
        </p:nvSpPr>
        <p:spPr bwMode="auto">
          <a:xfrm>
            <a:off x="481013" y="4367213"/>
            <a:ext cx="301625" cy="120650"/>
          </a:xfrm>
          <a:custGeom>
            <a:avLst/>
            <a:gdLst>
              <a:gd name="T0" fmla="*/ 2147483647 w 190"/>
              <a:gd name="T1" fmla="*/ 2147483647 h 76"/>
              <a:gd name="T2" fmla="*/ 2147483647 w 190"/>
              <a:gd name="T3" fmla="*/ 2147483647 h 76"/>
              <a:gd name="T4" fmla="*/ 2147483647 w 190"/>
              <a:gd name="T5" fmla="*/ 2147483647 h 76"/>
              <a:gd name="T6" fmla="*/ 2147483647 w 190"/>
              <a:gd name="T7" fmla="*/ 0 h 76"/>
              <a:gd name="T8" fmla="*/ 2147483647 w 190"/>
              <a:gd name="T9" fmla="*/ 0 h 76"/>
              <a:gd name="T10" fmla="*/ 2147483647 w 190"/>
              <a:gd name="T11" fmla="*/ 2147483647 h 76"/>
              <a:gd name="T12" fmla="*/ 2147483647 w 190"/>
              <a:gd name="T13" fmla="*/ 2147483647 h 76"/>
              <a:gd name="T14" fmla="*/ 2147483647 w 190"/>
              <a:gd name="T15" fmla="*/ 2147483647 h 76"/>
              <a:gd name="T16" fmla="*/ 2147483647 w 190"/>
              <a:gd name="T17" fmla="*/ 2147483647 h 76"/>
              <a:gd name="T18" fmla="*/ 2147483647 w 190"/>
              <a:gd name="T19" fmla="*/ 2147483647 h 76"/>
              <a:gd name="T20" fmla="*/ 2147483647 w 190"/>
              <a:gd name="T21" fmla="*/ 2147483647 h 76"/>
              <a:gd name="T22" fmla="*/ 2147483647 w 190"/>
              <a:gd name="T23" fmla="*/ 2147483647 h 76"/>
              <a:gd name="T24" fmla="*/ 2147483647 w 190"/>
              <a:gd name="T25" fmla="*/ 2147483647 h 76"/>
              <a:gd name="T26" fmla="*/ 0 w 190"/>
              <a:gd name="T27" fmla="*/ 2147483647 h 76"/>
              <a:gd name="T28" fmla="*/ 2147483647 w 190"/>
              <a:gd name="T29" fmla="*/ 2147483647 h 76"/>
              <a:gd name="T30" fmla="*/ 2147483647 w 190"/>
              <a:gd name="T31" fmla="*/ 2147483647 h 76"/>
              <a:gd name="T32" fmla="*/ 2147483647 w 190"/>
              <a:gd name="T33" fmla="*/ 2147483647 h 76"/>
              <a:gd name="T34" fmla="*/ 2147483647 w 190"/>
              <a:gd name="T35" fmla="*/ 2147483647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0"/>
              <a:gd name="T55" fmla="*/ 0 h 76"/>
              <a:gd name="T56" fmla="*/ 190 w 190"/>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0" h="76">
                <a:moveTo>
                  <a:pt x="12" y="38"/>
                </a:moveTo>
                <a:lnTo>
                  <a:pt x="45" y="31"/>
                </a:lnTo>
                <a:lnTo>
                  <a:pt x="89" y="15"/>
                </a:lnTo>
                <a:lnTo>
                  <a:pt x="134" y="0"/>
                </a:lnTo>
                <a:lnTo>
                  <a:pt x="160" y="0"/>
                </a:lnTo>
                <a:lnTo>
                  <a:pt x="175" y="12"/>
                </a:lnTo>
                <a:lnTo>
                  <a:pt x="187" y="23"/>
                </a:lnTo>
                <a:lnTo>
                  <a:pt x="190" y="31"/>
                </a:lnTo>
                <a:lnTo>
                  <a:pt x="175" y="46"/>
                </a:lnTo>
                <a:lnTo>
                  <a:pt x="131" y="57"/>
                </a:lnTo>
                <a:lnTo>
                  <a:pt x="77" y="68"/>
                </a:lnTo>
                <a:lnTo>
                  <a:pt x="30" y="76"/>
                </a:lnTo>
                <a:lnTo>
                  <a:pt x="6" y="76"/>
                </a:lnTo>
                <a:lnTo>
                  <a:pt x="0" y="65"/>
                </a:lnTo>
                <a:lnTo>
                  <a:pt x="3" y="53"/>
                </a:lnTo>
                <a:lnTo>
                  <a:pt x="9" y="42"/>
                </a:lnTo>
                <a:lnTo>
                  <a:pt x="12" y="38"/>
                </a:lnTo>
                <a:close/>
              </a:path>
            </a:pathLst>
          </a:custGeom>
          <a:solidFill>
            <a:srgbClr val="000000"/>
          </a:solidFill>
          <a:ln w="9525">
            <a:noFill/>
            <a:round/>
            <a:headEnd/>
            <a:tailEnd/>
          </a:ln>
        </p:spPr>
        <p:txBody>
          <a:bodyPr/>
          <a:lstStyle/>
          <a:p>
            <a:endParaRPr lang="ru-RU"/>
          </a:p>
        </p:txBody>
      </p:sp>
      <p:sp>
        <p:nvSpPr>
          <p:cNvPr id="4130" name="Freeform 380"/>
          <p:cNvSpPr>
            <a:spLocks/>
          </p:cNvSpPr>
          <p:nvPr/>
        </p:nvSpPr>
        <p:spPr bwMode="auto">
          <a:xfrm>
            <a:off x="461963" y="4878388"/>
            <a:ext cx="301625" cy="90487"/>
          </a:xfrm>
          <a:custGeom>
            <a:avLst/>
            <a:gdLst>
              <a:gd name="T0" fmla="*/ 2147483647 w 190"/>
              <a:gd name="T1" fmla="*/ 2147483647 h 57"/>
              <a:gd name="T2" fmla="*/ 2147483647 w 190"/>
              <a:gd name="T3" fmla="*/ 2147483647 h 57"/>
              <a:gd name="T4" fmla="*/ 2147483647 w 190"/>
              <a:gd name="T5" fmla="*/ 2147483647 h 57"/>
              <a:gd name="T6" fmla="*/ 2147483647 w 190"/>
              <a:gd name="T7" fmla="*/ 0 h 57"/>
              <a:gd name="T8" fmla="*/ 2147483647 w 190"/>
              <a:gd name="T9" fmla="*/ 2147483647 h 57"/>
              <a:gd name="T10" fmla="*/ 2147483647 w 190"/>
              <a:gd name="T11" fmla="*/ 2147483647 h 57"/>
              <a:gd name="T12" fmla="*/ 2147483647 w 190"/>
              <a:gd name="T13" fmla="*/ 2147483647 h 57"/>
              <a:gd name="T14" fmla="*/ 2147483647 w 190"/>
              <a:gd name="T15" fmla="*/ 2147483647 h 57"/>
              <a:gd name="T16" fmla="*/ 2147483647 w 190"/>
              <a:gd name="T17" fmla="*/ 2147483647 h 57"/>
              <a:gd name="T18" fmla="*/ 2147483647 w 190"/>
              <a:gd name="T19" fmla="*/ 2147483647 h 57"/>
              <a:gd name="T20" fmla="*/ 2147483647 w 190"/>
              <a:gd name="T21" fmla="*/ 2147483647 h 57"/>
              <a:gd name="T22" fmla="*/ 2147483647 w 190"/>
              <a:gd name="T23" fmla="*/ 2147483647 h 57"/>
              <a:gd name="T24" fmla="*/ 2147483647 w 190"/>
              <a:gd name="T25" fmla="*/ 2147483647 h 57"/>
              <a:gd name="T26" fmla="*/ 0 w 190"/>
              <a:gd name="T27" fmla="*/ 2147483647 h 57"/>
              <a:gd name="T28" fmla="*/ 2147483647 w 190"/>
              <a:gd name="T29" fmla="*/ 2147483647 h 57"/>
              <a:gd name="T30" fmla="*/ 2147483647 w 190"/>
              <a:gd name="T31" fmla="*/ 2147483647 h 57"/>
              <a:gd name="T32" fmla="*/ 2147483647 w 190"/>
              <a:gd name="T33" fmla="*/ 2147483647 h 57"/>
              <a:gd name="T34" fmla="*/ 2147483647 w 190"/>
              <a:gd name="T35" fmla="*/ 2147483647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0"/>
              <a:gd name="T55" fmla="*/ 0 h 57"/>
              <a:gd name="T56" fmla="*/ 190 w 190"/>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0" h="57">
                <a:moveTo>
                  <a:pt x="12" y="19"/>
                </a:moveTo>
                <a:lnTo>
                  <a:pt x="48" y="15"/>
                </a:lnTo>
                <a:lnTo>
                  <a:pt x="101" y="8"/>
                </a:lnTo>
                <a:lnTo>
                  <a:pt x="152" y="0"/>
                </a:lnTo>
                <a:lnTo>
                  <a:pt x="181" y="4"/>
                </a:lnTo>
                <a:lnTo>
                  <a:pt x="187" y="11"/>
                </a:lnTo>
                <a:lnTo>
                  <a:pt x="190" y="23"/>
                </a:lnTo>
                <a:lnTo>
                  <a:pt x="181" y="34"/>
                </a:lnTo>
                <a:lnTo>
                  <a:pt x="172" y="42"/>
                </a:lnTo>
                <a:lnTo>
                  <a:pt x="140" y="49"/>
                </a:lnTo>
                <a:lnTo>
                  <a:pt x="86" y="53"/>
                </a:lnTo>
                <a:lnTo>
                  <a:pt x="33" y="57"/>
                </a:lnTo>
                <a:lnTo>
                  <a:pt x="3" y="53"/>
                </a:lnTo>
                <a:lnTo>
                  <a:pt x="0" y="45"/>
                </a:lnTo>
                <a:lnTo>
                  <a:pt x="3" y="34"/>
                </a:lnTo>
                <a:lnTo>
                  <a:pt x="9" y="23"/>
                </a:lnTo>
                <a:lnTo>
                  <a:pt x="12" y="19"/>
                </a:lnTo>
                <a:close/>
              </a:path>
            </a:pathLst>
          </a:custGeom>
          <a:solidFill>
            <a:srgbClr val="000000"/>
          </a:solidFill>
          <a:ln w="9525">
            <a:noFill/>
            <a:round/>
            <a:headEnd/>
            <a:tailEnd/>
          </a:ln>
        </p:spPr>
        <p:txBody>
          <a:bodyPr/>
          <a:lstStyle/>
          <a:p>
            <a:endParaRPr lang="ru-RU"/>
          </a:p>
        </p:txBody>
      </p:sp>
      <p:sp>
        <p:nvSpPr>
          <p:cNvPr id="4131" name="Freeform 397"/>
          <p:cNvSpPr>
            <a:spLocks/>
          </p:cNvSpPr>
          <p:nvPr/>
        </p:nvSpPr>
        <p:spPr bwMode="auto">
          <a:xfrm>
            <a:off x="1543050" y="131763"/>
            <a:ext cx="79375" cy="1111250"/>
          </a:xfrm>
          <a:custGeom>
            <a:avLst/>
            <a:gdLst>
              <a:gd name="T0" fmla="*/ 2147483647 w 50"/>
              <a:gd name="T1" fmla="*/ 0 h 700"/>
              <a:gd name="T2" fmla="*/ 2147483647 w 50"/>
              <a:gd name="T3" fmla="*/ 2147483647 h 700"/>
              <a:gd name="T4" fmla="*/ 2147483647 w 50"/>
              <a:gd name="T5" fmla="*/ 2147483647 h 700"/>
              <a:gd name="T6" fmla="*/ 2147483647 w 50"/>
              <a:gd name="T7" fmla="*/ 2147483647 h 700"/>
              <a:gd name="T8" fmla="*/ 2147483647 w 50"/>
              <a:gd name="T9" fmla="*/ 2147483647 h 700"/>
              <a:gd name="T10" fmla="*/ 2147483647 w 50"/>
              <a:gd name="T11" fmla="*/ 2147483647 h 700"/>
              <a:gd name="T12" fmla="*/ 2147483647 w 50"/>
              <a:gd name="T13" fmla="*/ 2147483647 h 700"/>
              <a:gd name="T14" fmla="*/ 2147483647 w 50"/>
              <a:gd name="T15" fmla="*/ 2147483647 h 700"/>
              <a:gd name="T16" fmla="*/ 2147483647 w 50"/>
              <a:gd name="T17" fmla="*/ 2147483647 h 700"/>
              <a:gd name="T18" fmla="*/ 2147483647 w 50"/>
              <a:gd name="T19" fmla="*/ 2147483647 h 700"/>
              <a:gd name="T20" fmla="*/ 2147483647 w 50"/>
              <a:gd name="T21" fmla="*/ 2147483647 h 700"/>
              <a:gd name="T22" fmla="*/ 2147483647 w 50"/>
              <a:gd name="T23" fmla="*/ 2147483647 h 700"/>
              <a:gd name="T24" fmla="*/ 0 w 50"/>
              <a:gd name="T25" fmla="*/ 2147483647 h 700"/>
              <a:gd name="T26" fmla="*/ 0 w 50"/>
              <a:gd name="T27" fmla="*/ 2147483647 h 700"/>
              <a:gd name="T28" fmla="*/ 2147483647 w 50"/>
              <a:gd name="T29" fmla="*/ 2147483647 h 700"/>
              <a:gd name="T30" fmla="*/ 2147483647 w 50"/>
              <a:gd name="T31" fmla="*/ 2147483647 h 700"/>
              <a:gd name="T32" fmla="*/ 2147483647 w 50"/>
              <a:gd name="T33" fmla="*/ 2147483647 h 700"/>
              <a:gd name="T34" fmla="*/ 2147483647 w 50"/>
              <a:gd name="T35" fmla="*/ 2147483647 h 700"/>
              <a:gd name="T36" fmla="*/ 2147483647 w 50"/>
              <a:gd name="T37" fmla="*/ 0 h 700"/>
              <a:gd name="T38" fmla="*/ 2147483647 w 50"/>
              <a:gd name="T39" fmla="*/ 0 h 7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700"/>
              <a:gd name="T62" fmla="*/ 50 w 50"/>
              <a:gd name="T63" fmla="*/ 700 h 7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700">
                <a:moveTo>
                  <a:pt x="50" y="0"/>
                </a:moveTo>
                <a:lnTo>
                  <a:pt x="47" y="27"/>
                </a:lnTo>
                <a:lnTo>
                  <a:pt x="44" y="99"/>
                </a:lnTo>
                <a:lnTo>
                  <a:pt x="44" y="208"/>
                </a:lnTo>
                <a:lnTo>
                  <a:pt x="50" y="345"/>
                </a:lnTo>
                <a:lnTo>
                  <a:pt x="50" y="477"/>
                </a:lnTo>
                <a:lnTo>
                  <a:pt x="47" y="587"/>
                </a:lnTo>
                <a:lnTo>
                  <a:pt x="41" y="663"/>
                </a:lnTo>
                <a:lnTo>
                  <a:pt x="38" y="693"/>
                </a:lnTo>
                <a:lnTo>
                  <a:pt x="11" y="700"/>
                </a:lnTo>
                <a:lnTo>
                  <a:pt x="8" y="644"/>
                </a:lnTo>
                <a:lnTo>
                  <a:pt x="5" y="515"/>
                </a:lnTo>
                <a:lnTo>
                  <a:pt x="0" y="371"/>
                </a:lnTo>
                <a:lnTo>
                  <a:pt x="0" y="269"/>
                </a:lnTo>
                <a:lnTo>
                  <a:pt x="3" y="193"/>
                </a:lnTo>
                <a:lnTo>
                  <a:pt x="8" y="106"/>
                </a:lnTo>
                <a:lnTo>
                  <a:pt x="11" y="38"/>
                </a:lnTo>
                <a:lnTo>
                  <a:pt x="14" y="8"/>
                </a:lnTo>
                <a:lnTo>
                  <a:pt x="50" y="0"/>
                </a:lnTo>
                <a:close/>
              </a:path>
            </a:pathLst>
          </a:custGeom>
          <a:solidFill>
            <a:srgbClr val="000000"/>
          </a:solidFill>
          <a:ln w="9525">
            <a:noFill/>
            <a:round/>
            <a:headEnd/>
            <a:tailEnd/>
          </a:ln>
        </p:spPr>
        <p:txBody>
          <a:bodyPr/>
          <a:lstStyle/>
          <a:p>
            <a:endParaRPr lang="ru-RU"/>
          </a:p>
        </p:txBody>
      </p:sp>
      <p:sp>
        <p:nvSpPr>
          <p:cNvPr id="4132" name="Freeform 398"/>
          <p:cNvSpPr>
            <a:spLocks/>
          </p:cNvSpPr>
          <p:nvPr/>
        </p:nvSpPr>
        <p:spPr bwMode="auto">
          <a:xfrm>
            <a:off x="1565275" y="131763"/>
            <a:ext cx="4278313" cy="1171575"/>
          </a:xfrm>
          <a:custGeom>
            <a:avLst/>
            <a:gdLst>
              <a:gd name="T0" fmla="*/ 2147483647 w 2695"/>
              <a:gd name="T1" fmla="*/ 2147483647 h 738"/>
              <a:gd name="T2" fmla="*/ 2147483647 w 2695"/>
              <a:gd name="T3" fmla="*/ 2147483647 h 738"/>
              <a:gd name="T4" fmla="*/ 2147483647 w 2695"/>
              <a:gd name="T5" fmla="*/ 2147483647 h 738"/>
              <a:gd name="T6" fmla="*/ 2147483647 w 2695"/>
              <a:gd name="T7" fmla="*/ 2147483647 h 738"/>
              <a:gd name="T8" fmla="*/ 2147483647 w 2695"/>
              <a:gd name="T9" fmla="*/ 2147483647 h 738"/>
              <a:gd name="T10" fmla="*/ 2147483647 w 2695"/>
              <a:gd name="T11" fmla="*/ 2147483647 h 738"/>
              <a:gd name="T12" fmla="*/ 2147483647 w 2695"/>
              <a:gd name="T13" fmla="*/ 2147483647 h 738"/>
              <a:gd name="T14" fmla="*/ 2147483647 w 2695"/>
              <a:gd name="T15" fmla="*/ 2147483647 h 738"/>
              <a:gd name="T16" fmla="*/ 2147483647 w 2695"/>
              <a:gd name="T17" fmla="*/ 2147483647 h 738"/>
              <a:gd name="T18" fmla="*/ 2147483647 w 2695"/>
              <a:gd name="T19" fmla="*/ 2147483647 h 738"/>
              <a:gd name="T20" fmla="*/ 2147483647 w 2695"/>
              <a:gd name="T21" fmla="*/ 2147483647 h 738"/>
              <a:gd name="T22" fmla="*/ 2147483647 w 2695"/>
              <a:gd name="T23" fmla="*/ 2147483647 h 738"/>
              <a:gd name="T24" fmla="*/ 2147483647 w 2695"/>
              <a:gd name="T25" fmla="*/ 2147483647 h 738"/>
              <a:gd name="T26" fmla="*/ 2147483647 w 2695"/>
              <a:gd name="T27" fmla="*/ 2147483647 h 738"/>
              <a:gd name="T28" fmla="*/ 2147483647 w 2695"/>
              <a:gd name="T29" fmla="*/ 2147483647 h 738"/>
              <a:gd name="T30" fmla="*/ 2147483647 w 2695"/>
              <a:gd name="T31" fmla="*/ 2147483647 h 738"/>
              <a:gd name="T32" fmla="*/ 2147483647 w 2695"/>
              <a:gd name="T33" fmla="*/ 2147483647 h 738"/>
              <a:gd name="T34" fmla="*/ 2147483647 w 2695"/>
              <a:gd name="T35" fmla="*/ 2147483647 h 738"/>
              <a:gd name="T36" fmla="*/ 2147483647 w 2695"/>
              <a:gd name="T37" fmla="*/ 2147483647 h 738"/>
              <a:gd name="T38" fmla="*/ 2147483647 w 2695"/>
              <a:gd name="T39" fmla="*/ 2147483647 h 738"/>
              <a:gd name="T40" fmla="*/ 2147483647 w 2695"/>
              <a:gd name="T41" fmla="*/ 2147483647 h 738"/>
              <a:gd name="T42" fmla="*/ 2147483647 w 2695"/>
              <a:gd name="T43" fmla="*/ 2147483647 h 738"/>
              <a:gd name="T44" fmla="*/ 2147483647 w 2695"/>
              <a:gd name="T45" fmla="*/ 2147483647 h 738"/>
              <a:gd name="T46" fmla="*/ 2147483647 w 2695"/>
              <a:gd name="T47" fmla="*/ 2147483647 h 738"/>
              <a:gd name="T48" fmla="*/ 0 w 2695"/>
              <a:gd name="T49" fmla="*/ 0 h 738"/>
              <a:gd name="T50" fmla="*/ 2147483647 w 2695"/>
              <a:gd name="T51" fmla="*/ 2147483647 h 738"/>
              <a:gd name="T52" fmla="*/ 2147483647 w 2695"/>
              <a:gd name="T53" fmla="*/ 2147483647 h 738"/>
              <a:gd name="T54" fmla="*/ 2147483647 w 2695"/>
              <a:gd name="T55" fmla="*/ 2147483647 h 738"/>
              <a:gd name="T56" fmla="*/ 2147483647 w 2695"/>
              <a:gd name="T57" fmla="*/ 2147483647 h 738"/>
              <a:gd name="T58" fmla="*/ 2147483647 w 2695"/>
              <a:gd name="T59" fmla="*/ 2147483647 h 738"/>
              <a:gd name="T60" fmla="*/ 2147483647 w 2695"/>
              <a:gd name="T61" fmla="*/ 2147483647 h 738"/>
              <a:gd name="T62" fmla="*/ 2147483647 w 2695"/>
              <a:gd name="T63" fmla="*/ 2147483647 h 738"/>
              <a:gd name="T64" fmla="*/ 2147483647 w 2695"/>
              <a:gd name="T65" fmla="*/ 2147483647 h 738"/>
              <a:gd name="T66" fmla="*/ 2147483647 w 2695"/>
              <a:gd name="T67" fmla="*/ 2147483647 h 738"/>
              <a:gd name="T68" fmla="*/ 2147483647 w 2695"/>
              <a:gd name="T69" fmla="*/ 2147483647 h 738"/>
              <a:gd name="T70" fmla="*/ 2147483647 w 2695"/>
              <a:gd name="T71" fmla="*/ 2147483647 h 738"/>
              <a:gd name="T72" fmla="*/ 2147483647 w 2695"/>
              <a:gd name="T73" fmla="*/ 2147483647 h 738"/>
              <a:gd name="T74" fmla="*/ 2147483647 w 2695"/>
              <a:gd name="T75" fmla="*/ 2147483647 h 738"/>
              <a:gd name="T76" fmla="*/ 2147483647 w 2695"/>
              <a:gd name="T77" fmla="*/ 2147483647 h 738"/>
              <a:gd name="T78" fmla="*/ 2147483647 w 2695"/>
              <a:gd name="T79" fmla="*/ 2147483647 h 738"/>
              <a:gd name="T80" fmla="*/ 2147483647 w 2695"/>
              <a:gd name="T81" fmla="*/ 2147483647 h 738"/>
              <a:gd name="T82" fmla="*/ 2147483647 w 2695"/>
              <a:gd name="T83" fmla="*/ 2147483647 h 738"/>
              <a:gd name="T84" fmla="*/ 2147483647 w 2695"/>
              <a:gd name="T85" fmla="*/ 2147483647 h 738"/>
              <a:gd name="T86" fmla="*/ 2147483647 w 2695"/>
              <a:gd name="T87" fmla="*/ 2147483647 h 738"/>
              <a:gd name="T88" fmla="*/ 2147483647 w 2695"/>
              <a:gd name="T89" fmla="*/ 2147483647 h 738"/>
              <a:gd name="T90" fmla="*/ 2147483647 w 2695"/>
              <a:gd name="T91" fmla="*/ 2147483647 h 738"/>
              <a:gd name="T92" fmla="*/ 2147483647 w 2695"/>
              <a:gd name="T93" fmla="*/ 2147483647 h 738"/>
              <a:gd name="T94" fmla="*/ 2147483647 w 2695"/>
              <a:gd name="T95" fmla="*/ 2147483647 h 738"/>
              <a:gd name="T96" fmla="*/ 2147483647 w 2695"/>
              <a:gd name="T97" fmla="*/ 2147483647 h 738"/>
              <a:gd name="T98" fmla="*/ 2147483647 w 2695"/>
              <a:gd name="T99" fmla="*/ 2147483647 h 738"/>
              <a:gd name="T100" fmla="*/ 2147483647 w 2695"/>
              <a:gd name="T101" fmla="*/ 2147483647 h 738"/>
              <a:gd name="T102" fmla="*/ 2147483647 w 2695"/>
              <a:gd name="T103" fmla="*/ 2147483647 h 738"/>
              <a:gd name="T104" fmla="*/ 2147483647 w 2695"/>
              <a:gd name="T105" fmla="*/ 2147483647 h 738"/>
              <a:gd name="T106" fmla="*/ 2147483647 w 2695"/>
              <a:gd name="T107" fmla="*/ 2147483647 h 738"/>
              <a:gd name="T108" fmla="*/ 2147483647 w 2695"/>
              <a:gd name="T109" fmla="*/ 2147483647 h 738"/>
              <a:gd name="T110" fmla="*/ 2147483647 w 2695"/>
              <a:gd name="T111" fmla="*/ 2147483647 h 738"/>
              <a:gd name="T112" fmla="*/ 2147483647 w 2695"/>
              <a:gd name="T113" fmla="*/ 2147483647 h 738"/>
              <a:gd name="T114" fmla="*/ 0 w 2695"/>
              <a:gd name="T115" fmla="*/ 2147483647 h 738"/>
              <a:gd name="T116" fmla="*/ 2147483647 w 2695"/>
              <a:gd name="T117" fmla="*/ 2147483647 h 738"/>
              <a:gd name="T118" fmla="*/ 2147483647 w 2695"/>
              <a:gd name="T119" fmla="*/ 2147483647 h 7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95"/>
              <a:gd name="T181" fmla="*/ 0 h 738"/>
              <a:gd name="T182" fmla="*/ 2695 w 2695"/>
              <a:gd name="T183" fmla="*/ 738 h 7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95" h="738">
                <a:moveTo>
                  <a:pt x="3" y="700"/>
                </a:moveTo>
                <a:lnTo>
                  <a:pt x="143" y="700"/>
                </a:lnTo>
                <a:lnTo>
                  <a:pt x="467" y="704"/>
                </a:lnTo>
                <a:lnTo>
                  <a:pt x="832" y="712"/>
                </a:lnTo>
                <a:lnTo>
                  <a:pt x="1094" y="727"/>
                </a:lnTo>
                <a:lnTo>
                  <a:pt x="1435" y="738"/>
                </a:lnTo>
                <a:lnTo>
                  <a:pt x="1973" y="738"/>
                </a:lnTo>
                <a:lnTo>
                  <a:pt x="2472" y="731"/>
                </a:lnTo>
                <a:lnTo>
                  <a:pt x="2692" y="727"/>
                </a:lnTo>
                <a:lnTo>
                  <a:pt x="2692" y="681"/>
                </a:lnTo>
                <a:lnTo>
                  <a:pt x="2692" y="572"/>
                </a:lnTo>
                <a:lnTo>
                  <a:pt x="2692" y="432"/>
                </a:lnTo>
                <a:lnTo>
                  <a:pt x="2695" y="307"/>
                </a:lnTo>
                <a:lnTo>
                  <a:pt x="2695" y="201"/>
                </a:lnTo>
                <a:lnTo>
                  <a:pt x="2695" y="114"/>
                </a:lnTo>
                <a:lnTo>
                  <a:pt x="2695" y="49"/>
                </a:lnTo>
                <a:lnTo>
                  <a:pt x="2695" y="31"/>
                </a:lnTo>
                <a:lnTo>
                  <a:pt x="2496" y="27"/>
                </a:lnTo>
                <a:lnTo>
                  <a:pt x="2042" y="23"/>
                </a:lnTo>
                <a:lnTo>
                  <a:pt x="1542" y="19"/>
                </a:lnTo>
                <a:lnTo>
                  <a:pt x="1219" y="19"/>
                </a:lnTo>
                <a:lnTo>
                  <a:pt x="933" y="15"/>
                </a:lnTo>
                <a:lnTo>
                  <a:pt x="523" y="8"/>
                </a:lnTo>
                <a:lnTo>
                  <a:pt x="158" y="4"/>
                </a:lnTo>
                <a:lnTo>
                  <a:pt x="0" y="0"/>
                </a:lnTo>
                <a:lnTo>
                  <a:pt x="9" y="57"/>
                </a:lnTo>
                <a:lnTo>
                  <a:pt x="134" y="61"/>
                </a:lnTo>
                <a:lnTo>
                  <a:pt x="422" y="65"/>
                </a:lnTo>
                <a:lnTo>
                  <a:pt x="746" y="68"/>
                </a:lnTo>
                <a:lnTo>
                  <a:pt x="978" y="68"/>
                </a:lnTo>
                <a:lnTo>
                  <a:pt x="1186" y="65"/>
                </a:lnTo>
                <a:lnTo>
                  <a:pt x="1471" y="72"/>
                </a:lnTo>
                <a:lnTo>
                  <a:pt x="1741" y="80"/>
                </a:lnTo>
                <a:lnTo>
                  <a:pt x="1914" y="80"/>
                </a:lnTo>
                <a:lnTo>
                  <a:pt x="2080" y="76"/>
                </a:lnTo>
                <a:lnTo>
                  <a:pt x="2333" y="76"/>
                </a:lnTo>
                <a:lnTo>
                  <a:pt x="2562" y="76"/>
                </a:lnTo>
                <a:lnTo>
                  <a:pt x="2663" y="76"/>
                </a:lnTo>
                <a:lnTo>
                  <a:pt x="2663" y="106"/>
                </a:lnTo>
                <a:lnTo>
                  <a:pt x="2660" y="186"/>
                </a:lnTo>
                <a:lnTo>
                  <a:pt x="2657" y="292"/>
                </a:lnTo>
                <a:lnTo>
                  <a:pt x="2654" y="394"/>
                </a:lnTo>
                <a:lnTo>
                  <a:pt x="2654" y="492"/>
                </a:lnTo>
                <a:lnTo>
                  <a:pt x="2654" y="583"/>
                </a:lnTo>
                <a:lnTo>
                  <a:pt x="2654" y="647"/>
                </a:lnTo>
                <a:lnTo>
                  <a:pt x="2654" y="678"/>
                </a:lnTo>
                <a:lnTo>
                  <a:pt x="2523" y="674"/>
                </a:lnTo>
                <a:lnTo>
                  <a:pt x="2226" y="670"/>
                </a:lnTo>
                <a:lnTo>
                  <a:pt x="1902" y="674"/>
                </a:lnTo>
                <a:lnTo>
                  <a:pt x="1700" y="689"/>
                </a:lnTo>
                <a:lnTo>
                  <a:pt x="1468" y="693"/>
                </a:lnTo>
                <a:lnTo>
                  <a:pt x="1085" y="681"/>
                </a:lnTo>
                <a:lnTo>
                  <a:pt x="708" y="663"/>
                </a:lnTo>
                <a:lnTo>
                  <a:pt x="508" y="651"/>
                </a:lnTo>
                <a:lnTo>
                  <a:pt x="393" y="647"/>
                </a:lnTo>
                <a:lnTo>
                  <a:pt x="223" y="647"/>
                </a:lnTo>
                <a:lnTo>
                  <a:pt x="69" y="651"/>
                </a:lnTo>
                <a:lnTo>
                  <a:pt x="0" y="651"/>
                </a:lnTo>
                <a:lnTo>
                  <a:pt x="3" y="700"/>
                </a:lnTo>
                <a:close/>
              </a:path>
            </a:pathLst>
          </a:custGeom>
          <a:solidFill>
            <a:srgbClr val="000000"/>
          </a:solidFill>
          <a:ln w="9525">
            <a:noFill/>
            <a:round/>
            <a:headEnd/>
            <a:tailEnd/>
          </a:ln>
        </p:spPr>
        <p:txBody>
          <a:bodyPr/>
          <a:lstStyle/>
          <a:p>
            <a:endParaRPr lang="ru-RU"/>
          </a:p>
        </p:txBody>
      </p:sp>
      <p:sp>
        <p:nvSpPr>
          <p:cNvPr id="4133" name="Freeform 399"/>
          <p:cNvSpPr>
            <a:spLocks/>
          </p:cNvSpPr>
          <p:nvPr/>
        </p:nvSpPr>
        <p:spPr bwMode="auto">
          <a:xfrm>
            <a:off x="6080125" y="131763"/>
            <a:ext cx="69850" cy="1363662"/>
          </a:xfrm>
          <a:custGeom>
            <a:avLst/>
            <a:gdLst>
              <a:gd name="T0" fmla="*/ 2147483647 w 44"/>
              <a:gd name="T1" fmla="*/ 0 h 859"/>
              <a:gd name="T2" fmla="*/ 2147483647 w 44"/>
              <a:gd name="T3" fmla="*/ 2147483647 h 859"/>
              <a:gd name="T4" fmla="*/ 2147483647 w 44"/>
              <a:gd name="T5" fmla="*/ 2147483647 h 859"/>
              <a:gd name="T6" fmla="*/ 2147483647 w 44"/>
              <a:gd name="T7" fmla="*/ 2147483647 h 859"/>
              <a:gd name="T8" fmla="*/ 2147483647 w 44"/>
              <a:gd name="T9" fmla="*/ 2147483647 h 859"/>
              <a:gd name="T10" fmla="*/ 2147483647 w 44"/>
              <a:gd name="T11" fmla="*/ 2147483647 h 859"/>
              <a:gd name="T12" fmla="*/ 2147483647 w 44"/>
              <a:gd name="T13" fmla="*/ 2147483647 h 859"/>
              <a:gd name="T14" fmla="*/ 2147483647 w 44"/>
              <a:gd name="T15" fmla="*/ 2147483647 h 859"/>
              <a:gd name="T16" fmla="*/ 2147483647 w 44"/>
              <a:gd name="T17" fmla="*/ 2147483647 h 859"/>
              <a:gd name="T18" fmla="*/ 2147483647 w 44"/>
              <a:gd name="T19" fmla="*/ 2147483647 h 859"/>
              <a:gd name="T20" fmla="*/ 2147483647 w 44"/>
              <a:gd name="T21" fmla="*/ 2147483647 h 859"/>
              <a:gd name="T22" fmla="*/ 0 w 44"/>
              <a:gd name="T23" fmla="*/ 2147483647 h 859"/>
              <a:gd name="T24" fmla="*/ 0 w 44"/>
              <a:gd name="T25" fmla="*/ 2147483647 h 859"/>
              <a:gd name="T26" fmla="*/ 0 w 44"/>
              <a:gd name="T27" fmla="*/ 2147483647 h 859"/>
              <a:gd name="T28" fmla="*/ 2147483647 w 44"/>
              <a:gd name="T29" fmla="*/ 2147483647 h 859"/>
              <a:gd name="T30" fmla="*/ 2147483647 w 44"/>
              <a:gd name="T31" fmla="*/ 2147483647 h 859"/>
              <a:gd name="T32" fmla="*/ 2147483647 w 44"/>
              <a:gd name="T33" fmla="*/ 2147483647 h 859"/>
              <a:gd name="T34" fmla="*/ 2147483647 w 44"/>
              <a:gd name="T35" fmla="*/ 2147483647 h 859"/>
              <a:gd name="T36" fmla="*/ 2147483647 w 44"/>
              <a:gd name="T37" fmla="*/ 0 h 859"/>
              <a:gd name="T38" fmla="*/ 2147483647 w 44"/>
              <a:gd name="T39" fmla="*/ 0 h 8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859"/>
              <a:gd name="T62" fmla="*/ 44 w 44"/>
              <a:gd name="T63" fmla="*/ 859 h 8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859">
                <a:moveTo>
                  <a:pt x="44" y="0"/>
                </a:moveTo>
                <a:lnTo>
                  <a:pt x="44" y="34"/>
                </a:lnTo>
                <a:lnTo>
                  <a:pt x="41" y="121"/>
                </a:lnTo>
                <a:lnTo>
                  <a:pt x="38" y="254"/>
                </a:lnTo>
                <a:lnTo>
                  <a:pt x="41" y="417"/>
                </a:lnTo>
                <a:lnTo>
                  <a:pt x="41" y="583"/>
                </a:lnTo>
                <a:lnTo>
                  <a:pt x="38" y="719"/>
                </a:lnTo>
                <a:lnTo>
                  <a:pt x="32" y="810"/>
                </a:lnTo>
                <a:lnTo>
                  <a:pt x="29" y="844"/>
                </a:lnTo>
                <a:lnTo>
                  <a:pt x="6" y="859"/>
                </a:lnTo>
                <a:lnTo>
                  <a:pt x="3" y="787"/>
                </a:lnTo>
                <a:lnTo>
                  <a:pt x="0" y="632"/>
                </a:lnTo>
                <a:lnTo>
                  <a:pt x="0" y="451"/>
                </a:lnTo>
                <a:lnTo>
                  <a:pt x="0" y="330"/>
                </a:lnTo>
                <a:lnTo>
                  <a:pt x="3" y="239"/>
                </a:lnTo>
                <a:lnTo>
                  <a:pt x="9" y="133"/>
                </a:lnTo>
                <a:lnTo>
                  <a:pt x="12" y="46"/>
                </a:lnTo>
                <a:lnTo>
                  <a:pt x="15" y="12"/>
                </a:lnTo>
                <a:lnTo>
                  <a:pt x="44" y="0"/>
                </a:lnTo>
                <a:close/>
              </a:path>
            </a:pathLst>
          </a:custGeom>
          <a:solidFill>
            <a:srgbClr val="000000"/>
          </a:solidFill>
          <a:ln w="9525">
            <a:noFill/>
            <a:round/>
            <a:headEnd/>
            <a:tailEnd/>
          </a:ln>
        </p:spPr>
        <p:txBody>
          <a:bodyPr/>
          <a:lstStyle/>
          <a:p>
            <a:endParaRPr lang="ru-RU"/>
          </a:p>
        </p:txBody>
      </p:sp>
      <p:sp>
        <p:nvSpPr>
          <p:cNvPr id="4134" name="Freeform 400"/>
          <p:cNvSpPr>
            <a:spLocks/>
          </p:cNvSpPr>
          <p:nvPr/>
        </p:nvSpPr>
        <p:spPr bwMode="auto">
          <a:xfrm>
            <a:off x="6438900" y="120650"/>
            <a:ext cx="74613" cy="1357313"/>
          </a:xfrm>
          <a:custGeom>
            <a:avLst/>
            <a:gdLst>
              <a:gd name="T0" fmla="*/ 2147483647 w 47"/>
              <a:gd name="T1" fmla="*/ 0 h 855"/>
              <a:gd name="T2" fmla="*/ 2147483647 w 47"/>
              <a:gd name="T3" fmla="*/ 2147483647 h 855"/>
              <a:gd name="T4" fmla="*/ 2147483647 w 47"/>
              <a:gd name="T5" fmla="*/ 2147483647 h 855"/>
              <a:gd name="T6" fmla="*/ 2147483647 w 47"/>
              <a:gd name="T7" fmla="*/ 2147483647 h 855"/>
              <a:gd name="T8" fmla="*/ 2147483647 w 47"/>
              <a:gd name="T9" fmla="*/ 2147483647 h 855"/>
              <a:gd name="T10" fmla="*/ 2147483647 w 47"/>
              <a:gd name="T11" fmla="*/ 2147483647 h 855"/>
              <a:gd name="T12" fmla="*/ 2147483647 w 47"/>
              <a:gd name="T13" fmla="*/ 2147483647 h 855"/>
              <a:gd name="T14" fmla="*/ 2147483647 w 47"/>
              <a:gd name="T15" fmla="*/ 2147483647 h 855"/>
              <a:gd name="T16" fmla="*/ 2147483647 w 47"/>
              <a:gd name="T17" fmla="*/ 2147483647 h 855"/>
              <a:gd name="T18" fmla="*/ 2147483647 w 47"/>
              <a:gd name="T19" fmla="*/ 2147483647 h 855"/>
              <a:gd name="T20" fmla="*/ 2147483647 w 47"/>
              <a:gd name="T21" fmla="*/ 2147483647 h 855"/>
              <a:gd name="T22" fmla="*/ 0 w 47"/>
              <a:gd name="T23" fmla="*/ 2147483647 h 855"/>
              <a:gd name="T24" fmla="*/ 0 w 47"/>
              <a:gd name="T25" fmla="*/ 2147483647 h 855"/>
              <a:gd name="T26" fmla="*/ 0 w 47"/>
              <a:gd name="T27" fmla="*/ 2147483647 h 855"/>
              <a:gd name="T28" fmla="*/ 2147483647 w 47"/>
              <a:gd name="T29" fmla="*/ 2147483647 h 855"/>
              <a:gd name="T30" fmla="*/ 2147483647 w 47"/>
              <a:gd name="T31" fmla="*/ 2147483647 h 855"/>
              <a:gd name="T32" fmla="*/ 2147483647 w 47"/>
              <a:gd name="T33" fmla="*/ 2147483647 h 855"/>
              <a:gd name="T34" fmla="*/ 2147483647 w 47"/>
              <a:gd name="T35" fmla="*/ 2147483647 h 855"/>
              <a:gd name="T36" fmla="*/ 2147483647 w 47"/>
              <a:gd name="T37" fmla="*/ 0 h 855"/>
              <a:gd name="T38" fmla="*/ 2147483647 w 47"/>
              <a:gd name="T39" fmla="*/ 0 h 8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855"/>
              <a:gd name="T62" fmla="*/ 47 w 47"/>
              <a:gd name="T63" fmla="*/ 855 h 8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855">
                <a:moveTo>
                  <a:pt x="47" y="0"/>
                </a:moveTo>
                <a:lnTo>
                  <a:pt x="44" y="30"/>
                </a:lnTo>
                <a:lnTo>
                  <a:pt x="41" y="121"/>
                </a:lnTo>
                <a:lnTo>
                  <a:pt x="38" y="253"/>
                </a:lnTo>
                <a:lnTo>
                  <a:pt x="41" y="416"/>
                </a:lnTo>
                <a:lnTo>
                  <a:pt x="41" y="579"/>
                </a:lnTo>
                <a:lnTo>
                  <a:pt x="38" y="715"/>
                </a:lnTo>
                <a:lnTo>
                  <a:pt x="32" y="810"/>
                </a:lnTo>
                <a:lnTo>
                  <a:pt x="29" y="847"/>
                </a:lnTo>
                <a:lnTo>
                  <a:pt x="6" y="855"/>
                </a:lnTo>
                <a:lnTo>
                  <a:pt x="3" y="787"/>
                </a:lnTo>
                <a:lnTo>
                  <a:pt x="0" y="628"/>
                </a:lnTo>
                <a:lnTo>
                  <a:pt x="0" y="450"/>
                </a:lnTo>
                <a:lnTo>
                  <a:pt x="0" y="329"/>
                </a:lnTo>
                <a:lnTo>
                  <a:pt x="3" y="234"/>
                </a:lnTo>
                <a:lnTo>
                  <a:pt x="8" y="132"/>
                </a:lnTo>
                <a:lnTo>
                  <a:pt x="11" y="45"/>
                </a:lnTo>
                <a:lnTo>
                  <a:pt x="14" y="7"/>
                </a:lnTo>
                <a:lnTo>
                  <a:pt x="47" y="0"/>
                </a:lnTo>
                <a:close/>
              </a:path>
            </a:pathLst>
          </a:custGeom>
          <a:solidFill>
            <a:srgbClr val="000000"/>
          </a:solidFill>
          <a:ln w="9525">
            <a:noFill/>
            <a:round/>
            <a:headEnd/>
            <a:tailEnd/>
          </a:ln>
        </p:spPr>
        <p:txBody>
          <a:bodyPr/>
          <a:lstStyle/>
          <a:p>
            <a:endParaRPr lang="ru-RU"/>
          </a:p>
        </p:txBody>
      </p:sp>
      <p:sp>
        <p:nvSpPr>
          <p:cNvPr id="4135" name="Freeform 401"/>
          <p:cNvSpPr>
            <a:spLocks/>
          </p:cNvSpPr>
          <p:nvPr/>
        </p:nvSpPr>
        <p:spPr bwMode="auto">
          <a:xfrm>
            <a:off x="6099175" y="120650"/>
            <a:ext cx="409575" cy="88900"/>
          </a:xfrm>
          <a:custGeom>
            <a:avLst/>
            <a:gdLst>
              <a:gd name="T0" fmla="*/ 2147483647 w 258"/>
              <a:gd name="T1" fmla="*/ 2147483647 h 56"/>
              <a:gd name="T2" fmla="*/ 2147483647 w 258"/>
              <a:gd name="T3" fmla="*/ 2147483647 h 56"/>
              <a:gd name="T4" fmla="*/ 2147483647 w 258"/>
              <a:gd name="T5" fmla="*/ 2147483647 h 56"/>
              <a:gd name="T6" fmla="*/ 0 w 258"/>
              <a:gd name="T7" fmla="*/ 0 h 56"/>
              <a:gd name="T8" fmla="*/ 2147483647 w 258"/>
              <a:gd name="T9" fmla="*/ 2147483647 h 56"/>
              <a:gd name="T10" fmla="*/ 2147483647 w 258"/>
              <a:gd name="T11" fmla="*/ 2147483647 h 56"/>
              <a:gd name="T12" fmla="*/ 0 60000 65536"/>
              <a:gd name="T13" fmla="*/ 0 60000 65536"/>
              <a:gd name="T14" fmla="*/ 0 60000 65536"/>
              <a:gd name="T15" fmla="*/ 0 60000 65536"/>
              <a:gd name="T16" fmla="*/ 0 60000 65536"/>
              <a:gd name="T17" fmla="*/ 0 60000 65536"/>
              <a:gd name="T18" fmla="*/ 0 w 258"/>
              <a:gd name="T19" fmla="*/ 0 h 56"/>
              <a:gd name="T20" fmla="*/ 258 w 25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58" h="56">
                <a:moveTo>
                  <a:pt x="6" y="56"/>
                </a:moveTo>
                <a:lnTo>
                  <a:pt x="252" y="49"/>
                </a:lnTo>
                <a:lnTo>
                  <a:pt x="258" y="7"/>
                </a:lnTo>
                <a:lnTo>
                  <a:pt x="0" y="0"/>
                </a:lnTo>
                <a:lnTo>
                  <a:pt x="6" y="56"/>
                </a:lnTo>
                <a:close/>
              </a:path>
            </a:pathLst>
          </a:custGeom>
          <a:solidFill>
            <a:srgbClr val="000000"/>
          </a:solidFill>
          <a:ln w="9525">
            <a:noFill/>
            <a:round/>
            <a:headEnd/>
            <a:tailEnd/>
          </a:ln>
        </p:spPr>
        <p:txBody>
          <a:bodyPr/>
          <a:lstStyle/>
          <a:p>
            <a:endParaRPr lang="ru-RU"/>
          </a:p>
        </p:txBody>
      </p:sp>
      <p:sp>
        <p:nvSpPr>
          <p:cNvPr id="4136" name="Freeform 402"/>
          <p:cNvSpPr>
            <a:spLocks/>
          </p:cNvSpPr>
          <p:nvPr/>
        </p:nvSpPr>
        <p:spPr bwMode="auto">
          <a:xfrm>
            <a:off x="6089650" y="1406525"/>
            <a:ext cx="395288" cy="95250"/>
          </a:xfrm>
          <a:custGeom>
            <a:avLst/>
            <a:gdLst>
              <a:gd name="T0" fmla="*/ 2147483647 w 249"/>
              <a:gd name="T1" fmla="*/ 2147483647 h 60"/>
              <a:gd name="T2" fmla="*/ 2147483647 w 249"/>
              <a:gd name="T3" fmla="*/ 2147483647 h 60"/>
              <a:gd name="T4" fmla="*/ 2147483647 w 249"/>
              <a:gd name="T5" fmla="*/ 2147483647 h 60"/>
              <a:gd name="T6" fmla="*/ 2147483647 w 249"/>
              <a:gd name="T7" fmla="*/ 0 h 60"/>
              <a:gd name="T8" fmla="*/ 2147483647 w 249"/>
              <a:gd name="T9" fmla="*/ 0 h 60"/>
              <a:gd name="T10" fmla="*/ 2147483647 w 249"/>
              <a:gd name="T11" fmla="*/ 0 h 60"/>
              <a:gd name="T12" fmla="*/ 2147483647 w 249"/>
              <a:gd name="T13" fmla="*/ 0 h 60"/>
              <a:gd name="T14" fmla="*/ 2147483647 w 249"/>
              <a:gd name="T15" fmla="*/ 0 h 60"/>
              <a:gd name="T16" fmla="*/ 2147483647 w 249"/>
              <a:gd name="T17" fmla="*/ 0 h 60"/>
              <a:gd name="T18" fmla="*/ 2147483647 w 249"/>
              <a:gd name="T19" fmla="*/ 2147483647 h 60"/>
              <a:gd name="T20" fmla="*/ 2147483647 w 249"/>
              <a:gd name="T21" fmla="*/ 2147483647 h 60"/>
              <a:gd name="T22" fmla="*/ 2147483647 w 249"/>
              <a:gd name="T23" fmla="*/ 2147483647 h 60"/>
              <a:gd name="T24" fmla="*/ 2147483647 w 249"/>
              <a:gd name="T25" fmla="*/ 2147483647 h 60"/>
              <a:gd name="T26" fmla="*/ 2147483647 w 249"/>
              <a:gd name="T27" fmla="*/ 2147483647 h 60"/>
              <a:gd name="T28" fmla="*/ 2147483647 w 249"/>
              <a:gd name="T29" fmla="*/ 2147483647 h 60"/>
              <a:gd name="T30" fmla="*/ 2147483647 w 249"/>
              <a:gd name="T31" fmla="*/ 2147483647 h 60"/>
              <a:gd name="T32" fmla="*/ 2147483647 w 249"/>
              <a:gd name="T33" fmla="*/ 2147483647 h 60"/>
              <a:gd name="T34" fmla="*/ 0 w 249"/>
              <a:gd name="T35" fmla="*/ 2147483647 h 60"/>
              <a:gd name="T36" fmla="*/ 2147483647 w 249"/>
              <a:gd name="T37" fmla="*/ 2147483647 h 60"/>
              <a:gd name="T38" fmla="*/ 2147483647 w 249"/>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9"/>
              <a:gd name="T61" fmla="*/ 0 h 60"/>
              <a:gd name="T62" fmla="*/ 249 w 249"/>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9" h="60">
                <a:moveTo>
                  <a:pt x="6" y="18"/>
                </a:moveTo>
                <a:lnTo>
                  <a:pt x="21" y="15"/>
                </a:lnTo>
                <a:lnTo>
                  <a:pt x="50" y="7"/>
                </a:lnTo>
                <a:lnTo>
                  <a:pt x="89" y="0"/>
                </a:lnTo>
                <a:lnTo>
                  <a:pt x="122" y="0"/>
                </a:lnTo>
                <a:lnTo>
                  <a:pt x="154" y="0"/>
                </a:lnTo>
                <a:lnTo>
                  <a:pt x="199" y="0"/>
                </a:lnTo>
                <a:lnTo>
                  <a:pt x="234" y="0"/>
                </a:lnTo>
                <a:lnTo>
                  <a:pt x="249" y="0"/>
                </a:lnTo>
                <a:lnTo>
                  <a:pt x="246" y="60"/>
                </a:lnTo>
                <a:lnTo>
                  <a:pt x="231" y="56"/>
                </a:lnTo>
                <a:lnTo>
                  <a:pt x="202" y="49"/>
                </a:lnTo>
                <a:lnTo>
                  <a:pt x="163" y="45"/>
                </a:lnTo>
                <a:lnTo>
                  <a:pt x="133" y="45"/>
                </a:lnTo>
                <a:lnTo>
                  <a:pt x="101" y="49"/>
                </a:lnTo>
                <a:lnTo>
                  <a:pt x="56" y="53"/>
                </a:lnTo>
                <a:lnTo>
                  <a:pt x="15" y="56"/>
                </a:lnTo>
                <a:lnTo>
                  <a:pt x="0" y="60"/>
                </a:lnTo>
                <a:lnTo>
                  <a:pt x="6" y="18"/>
                </a:lnTo>
                <a:close/>
              </a:path>
            </a:pathLst>
          </a:custGeom>
          <a:solidFill>
            <a:srgbClr val="000000"/>
          </a:solidFill>
          <a:ln w="9525">
            <a:noFill/>
            <a:round/>
            <a:headEnd/>
            <a:tailEnd/>
          </a:ln>
        </p:spPr>
        <p:txBody>
          <a:bodyPr/>
          <a:lstStyle/>
          <a:p>
            <a:endParaRPr lang="ru-RU"/>
          </a:p>
        </p:txBody>
      </p:sp>
      <p:sp>
        <p:nvSpPr>
          <p:cNvPr id="4137" name="Freeform 405"/>
          <p:cNvSpPr>
            <a:spLocks/>
          </p:cNvSpPr>
          <p:nvPr/>
        </p:nvSpPr>
        <p:spPr bwMode="auto">
          <a:xfrm>
            <a:off x="1773238" y="7740650"/>
            <a:ext cx="3235325" cy="155575"/>
          </a:xfrm>
          <a:custGeom>
            <a:avLst/>
            <a:gdLst>
              <a:gd name="T0" fmla="*/ 2147483647 w 2038"/>
              <a:gd name="T1" fmla="*/ 2147483647 h 98"/>
              <a:gd name="T2" fmla="*/ 2147483647 w 2038"/>
              <a:gd name="T3" fmla="*/ 2147483647 h 98"/>
              <a:gd name="T4" fmla="*/ 2147483647 w 2038"/>
              <a:gd name="T5" fmla="*/ 2147483647 h 98"/>
              <a:gd name="T6" fmla="*/ 2147483647 w 2038"/>
              <a:gd name="T7" fmla="*/ 2147483647 h 98"/>
              <a:gd name="T8" fmla="*/ 2147483647 w 2038"/>
              <a:gd name="T9" fmla="*/ 2147483647 h 98"/>
              <a:gd name="T10" fmla="*/ 2147483647 w 2038"/>
              <a:gd name="T11" fmla="*/ 2147483647 h 98"/>
              <a:gd name="T12" fmla="*/ 2147483647 w 2038"/>
              <a:gd name="T13" fmla="*/ 2147483647 h 98"/>
              <a:gd name="T14" fmla="*/ 2147483647 w 2038"/>
              <a:gd name="T15" fmla="*/ 2147483647 h 98"/>
              <a:gd name="T16" fmla="*/ 2147483647 w 2038"/>
              <a:gd name="T17" fmla="*/ 2147483647 h 98"/>
              <a:gd name="T18" fmla="*/ 2147483647 w 2038"/>
              <a:gd name="T19" fmla="*/ 0 h 98"/>
              <a:gd name="T20" fmla="*/ 2147483647 w 2038"/>
              <a:gd name="T21" fmla="*/ 0 h 98"/>
              <a:gd name="T22" fmla="*/ 2147483647 w 2038"/>
              <a:gd name="T23" fmla="*/ 2147483647 h 98"/>
              <a:gd name="T24" fmla="*/ 2147483647 w 2038"/>
              <a:gd name="T25" fmla="*/ 2147483647 h 98"/>
              <a:gd name="T26" fmla="*/ 2147483647 w 2038"/>
              <a:gd name="T27" fmla="*/ 2147483647 h 98"/>
              <a:gd name="T28" fmla="*/ 2147483647 w 2038"/>
              <a:gd name="T29" fmla="*/ 2147483647 h 98"/>
              <a:gd name="T30" fmla="*/ 2147483647 w 2038"/>
              <a:gd name="T31" fmla="*/ 2147483647 h 98"/>
              <a:gd name="T32" fmla="*/ 2147483647 w 2038"/>
              <a:gd name="T33" fmla="*/ 2147483647 h 98"/>
              <a:gd name="T34" fmla="*/ 2147483647 w 2038"/>
              <a:gd name="T35" fmla="*/ 2147483647 h 98"/>
              <a:gd name="T36" fmla="*/ 2147483647 w 2038"/>
              <a:gd name="T37" fmla="*/ 2147483647 h 98"/>
              <a:gd name="T38" fmla="*/ 2147483647 w 2038"/>
              <a:gd name="T39" fmla="*/ 2147483647 h 98"/>
              <a:gd name="T40" fmla="*/ 2147483647 w 2038"/>
              <a:gd name="T41" fmla="*/ 2147483647 h 98"/>
              <a:gd name="T42" fmla="*/ 0 w 2038"/>
              <a:gd name="T43" fmla="*/ 2147483647 h 98"/>
              <a:gd name="T44" fmla="*/ 2147483647 w 2038"/>
              <a:gd name="T45" fmla="*/ 2147483647 h 98"/>
              <a:gd name="T46" fmla="*/ 2147483647 w 2038"/>
              <a:gd name="T47" fmla="*/ 2147483647 h 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38"/>
              <a:gd name="T73" fmla="*/ 0 h 98"/>
              <a:gd name="T74" fmla="*/ 2038 w 2038"/>
              <a:gd name="T75" fmla="*/ 98 h 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38" h="98">
                <a:moveTo>
                  <a:pt x="3" y="98"/>
                </a:moveTo>
                <a:lnTo>
                  <a:pt x="145" y="90"/>
                </a:lnTo>
                <a:lnTo>
                  <a:pt x="475" y="83"/>
                </a:lnTo>
                <a:lnTo>
                  <a:pt x="855" y="75"/>
                </a:lnTo>
                <a:lnTo>
                  <a:pt x="1141" y="75"/>
                </a:lnTo>
                <a:lnTo>
                  <a:pt x="1384" y="75"/>
                </a:lnTo>
                <a:lnTo>
                  <a:pt x="1678" y="79"/>
                </a:lnTo>
                <a:lnTo>
                  <a:pt x="1925" y="83"/>
                </a:lnTo>
                <a:lnTo>
                  <a:pt x="2029" y="87"/>
                </a:lnTo>
                <a:lnTo>
                  <a:pt x="2038" y="0"/>
                </a:lnTo>
                <a:lnTo>
                  <a:pt x="1925" y="0"/>
                </a:lnTo>
                <a:lnTo>
                  <a:pt x="1658" y="7"/>
                </a:lnTo>
                <a:lnTo>
                  <a:pt x="1355" y="15"/>
                </a:lnTo>
                <a:lnTo>
                  <a:pt x="1129" y="22"/>
                </a:lnTo>
                <a:lnTo>
                  <a:pt x="942" y="22"/>
                </a:lnTo>
                <a:lnTo>
                  <a:pt x="725" y="22"/>
                </a:lnTo>
                <a:lnTo>
                  <a:pt x="520" y="26"/>
                </a:lnTo>
                <a:lnTo>
                  <a:pt x="377" y="30"/>
                </a:lnTo>
                <a:lnTo>
                  <a:pt x="261" y="34"/>
                </a:lnTo>
                <a:lnTo>
                  <a:pt x="139" y="37"/>
                </a:lnTo>
                <a:lnTo>
                  <a:pt x="38" y="37"/>
                </a:lnTo>
                <a:lnTo>
                  <a:pt x="0" y="37"/>
                </a:lnTo>
                <a:lnTo>
                  <a:pt x="3" y="98"/>
                </a:lnTo>
                <a:close/>
              </a:path>
            </a:pathLst>
          </a:custGeom>
          <a:solidFill>
            <a:srgbClr val="000000"/>
          </a:solidFill>
          <a:ln w="9525">
            <a:noFill/>
            <a:round/>
            <a:headEnd/>
            <a:tailEnd/>
          </a:ln>
        </p:spPr>
        <p:txBody>
          <a:bodyPr/>
          <a:lstStyle/>
          <a:p>
            <a:endParaRPr lang="ru-RU"/>
          </a:p>
        </p:txBody>
      </p:sp>
      <p:sp>
        <p:nvSpPr>
          <p:cNvPr id="4138" name="Freeform 406"/>
          <p:cNvSpPr>
            <a:spLocks/>
          </p:cNvSpPr>
          <p:nvPr/>
        </p:nvSpPr>
        <p:spPr bwMode="auto">
          <a:xfrm>
            <a:off x="5122863" y="8723313"/>
            <a:ext cx="1522412" cy="120650"/>
          </a:xfrm>
          <a:custGeom>
            <a:avLst/>
            <a:gdLst>
              <a:gd name="T0" fmla="*/ 0 w 959"/>
              <a:gd name="T1" fmla="*/ 2147483647 h 76"/>
              <a:gd name="T2" fmla="*/ 2147483647 w 959"/>
              <a:gd name="T3" fmla="*/ 2147483647 h 76"/>
              <a:gd name="T4" fmla="*/ 2147483647 w 959"/>
              <a:gd name="T5" fmla="*/ 2147483647 h 76"/>
              <a:gd name="T6" fmla="*/ 2147483647 w 959"/>
              <a:gd name="T7" fmla="*/ 2147483647 h 76"/>
              <a:gd name="T8" fmla="*/ 2147483647 w 959"/>
              <a:gd name="T9" fmla="*/ 2147483647 h 76"/>
              <a:gd name="T10" fmla="*/ 2147483647 w 959"/>
              <a:gd name="T11" fmla="*/ 2147483647 h 76"/>
              <a:gd name="T12" fmla="*/ 2147483647 w 959"/>
              <a:gd name="T13" fmla="*/ 2147483647 h 76"/>
              <a:gd name="T14" fmla="*/ 2147483647 w 959"/>
              <a:gd name="T15" fmla="*/ 2147483647 h 76"/>
              <a:gd name="T16" fmla="*/ 2147483647 w 959"/>
              <a:gd name="T17" fmla="*/ 2147483647 h 76"/>
              <a:gd name="T18" fmla="*/ 2147483647 w 959"/>
              <a:gd name="T19" fmla="*/ 0 h 76"/>
              <a:gd name="T20" fmla="*/ 2147483647 w 959"/>
              <a:gd name="T21" fmla="*/ 2147483647 h 76"/>
              <a:gd name="T22" fmla="*/ 2147483647 w 959"/>
              <a:gd name="T23" fmla="*/ 2147483647 h 76"/>
              <a:gd name="T24" fmla="*/ 2147483647 w 959"/>
              <a:gd name="T25" fmla="*/ 2147483647 h 76"/>
              <a:gd name="T26" fmla="*/ 2147483647 w 959"/>
              <a:gd name="T27" fmla="*/ 2147483647 h 76"/>
              <a:gd name="T28" fmla="*/ 2147483647 w 959"/>
              <a:gd name="T29" fmla="*/ 2147483647 h 76"/>
              <a:gd name="T30" fmla="*/ 2147483647 w 959"/>
              <a:gd name="T31" fmla="*/ 2147483647 h 76"/>
              <a:gd name="T32" fmla="*/ 2147483647 w 959"/>
              <a:gd name="T33" fmla="*/ 2147483647 h 76"/>
              <a:gd name="T34" fmla="*/ 2147483647 w 959"/>
              <a:gd name="T35" fmla="*/ 2147483647 h 76"/>
              <a:gd name="T36" fmla="*/ 0 w 959"/>
              <a:gd name="T37" fmla="*/ 2147483647 h 76"/>
              <a:gd name="T38" fmla="*/ 0 w 959"/>
              <a:gd name="T39" fmla="*/ 2147483647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9"/>
              <a:gd name="T61" fmla="*/ 0 h 76"/>
              <a:gd name="T62" fmla="*/ 959 w 959"/>
              <a:gd name="T63" fmla="*/ 76 h 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9" h="76">
                <a:moveTo>
                  <a:pt x="0" y="64"/>
                </a:moveTo>
                <a:lnTo>
                  <a:pt x="41" y="64"/>
                </a:lnTo>
                <a:lnTo>
                  <a:pt x="148" y="72"/>
                </a:lnTo>
                <a:lnTo>
                  <a:pt x="270" y="76"/>
                </a:lnTo>
                <a:lnTo>
                  <a:pt x="371" y="72"/>
                </a:lnTo>
                <a:lnTo>
                  <a:pt x="502" y="64"/>
                </a:lnTo>
                <a:lnTo>
                  <a:pt x="698" y="61"/>
                </a:lnTo>
                <a:lnTo>
                  <a:pt x="879" y="57"/>
                </a:lnTo>
                <a:lnTo>
                  <a:pt x="959" y="57"/>
                </a:lnTo>
                <a:lnTo>
                  <a:pt x="950" y="0"/>
                </a:lnTo>
                <a:lnTo>
                  <a:pt x="873" y="4"/>
                </a:lnTo>
                <a:lnTo>
                  <a:pt x="701" y="15"/>
                </a:lnTo>
                <a:lnTo>
                  <a:pt x="520" y="23"/>
                </a:lnTo>
                <a:lnTo>
                  <a:pt x="410" y="27"/>
                </a:lnTo>
                <a:lnTo>
                  <a:pt x="323" y="23"/>
                </a:lnTo>
                <a:lnTo>
                  <a:pt x="190" y="19"/>
                </a:lnTo>
                <a:lnTo>
                  <a:pt x="68" y="11"/>
                </a:lnTo>
                <a:lnTo>
                  <a:pt x="14" y="11"/>
                </a:lnTo>
                <a:lnTo>
                  <a:pt x="0" y="64"/>
                </a:lnTo>
                <a:close/>
              </a:path>
            </a:pathLst>
          </a:custGeom>
          <a:solidFill>
            <a:srgbClr val="000000"/>
          </a:solidFill>
          <a:ln w="9525">
            <a:noFill/>
            <a:round/>
            <a:headEnd/>
            <a:tailEnd/>
          </a:ln>
        </p:spPr>
        <p:txBody>
          <a:bodyPr/>
          <a:lstStyle/>
          <a:p>
            <a:endParaRPr lang="ru-RU"/>
          </a:p>
        </p:txBody>
      </p:sp>
      <p:sp>
        <p:nvSpPr>
          <p:cNvPr id="4139" name="Freeform 407"/>
          <p:cNvSpPr>
            <a:spLocks/>
          </p:cNvSpPr>
          <p:nvPr/>
        </p:nvSpPr>
        <p:spPr bwMode="auto">
          <a:xfrm>
            <a:off x="5137150" y="4548188"/>
            <a:ext cx="1627188" cy="4276725"/>
          </a:xfrm>
          <a:custGeom>
            <a:avLst/>
            <a:gdLst>
              <a:gd name="T0" fmla="*/ 0 w 1025"/>
              <a:gd name="T1" fmla="*/ 2147483647 h 2694"/>
              <a:gd name="T2" fmla="*/ 2147483647 w 1025"/>
              <a:gd name="T3" fmla="*/ 2147483647 h 2694"/>
              <a:gd name="T4" fmla="*/ 2147483647 w 1025"/>
              <a:gd name="T5" fmla="*/ 2147483647 h 2694"/>
              <a:gd name="T6" fmla="*/ 2147483647 w 1025"/>
              <a:gd name="T7" fmla="*/ 2147483647 h 2694"/>
              <a:gd name="T8" fmla="*/ 2147483647 w 1025"/>
              <a:gd name="T9" fmla="*/ 2147483647 h 2694"/>
              <a:gd name="T10" fmla="*/ 2147483647 w 1025"/>
              <a:gd name="T11" fmla="*/ 2147483647 h 2694"/>
              <a:gd name="T12" fmla="*/ 2147483647 w 1025"/>
              <a:gd name="T13" fmla="*/ 2147483647 h 2694"/>
              <a:gd name="T14" fmla="*/ 2147483647 w 1025"/>
              <a:gd name="T15" fmla="*/ 2147483647 h 2694"/>
              <a:gd name="T16" fmla="*/ 2147483647 w 1025"/>
              <a:gd name="T17" fmla="*/ 2147483647 h 2694"/>
              <a:gd name="T18" fmla="*/ 2147483647 w 1025"/>
              <a:gd name="T19" fmla="*/ 2147483647 h 2694"/>
              <a:gd name="T20" fmla="*/ 2147483647 w 1025"/>
              <a:gd name="T21" fmla="*/ 2147483647 h 2694"/>
              <a:gd name="T22" fmla="*/ 2147483647 w 1025"/>
              <a:gd name="T23" fmla="*/ 2147483647 h 2694"/>
              <a:gd name="T24" fmla="*/ 2147483647 w 1025"/>
              <a:gd name="T25" fmla="*/ 2147483647 h 2694"/>
              <a:gd name="T26" fmla="*/ 2147483647 w 1025"/>
              <a:gd name="T27" fmla="*/ 2147483647 h 2694"/>
              <a:gd name="T28" fmla="*/ 2147483647 w 1025"/>
              <a:gd name="T29" fmla="*/ 0 h 2694"/>
              <a:gd name="T30" fmla="*/ 2147483647 w 1025"/>
              <a:gd name="T31" fmla="*/ 0 h 2694"/>
              <a:gd name="T32" fmla="*/ 2147483647 w 1025"/>
              <a:gd name="T33" fmla="*/ 0 h 2694"/>
              <a:gd name="T34" fmla="*/ 2147483647 w 1025"/>
              <a:gd name="T35" fmla="*/ 2147483647 h 2694"/>
              <a:gd name="T36" fmla="*/ 2147483647 w 1025"/>
              <a:gd name="T37" fmla="*/ 2147483647 h 2694"/>
              <a:gd name="T38" fmla="*/ 2147483647 w 1025"/>
              <a:gd name="T39" fmla="*/ 2147483647 h 2694"/>
              <a:gd name="T40" fmla="*/ 2147483647 w 1025"/>
              <a:gd name="T41" fmla="*/ 2147483647 h 2694"/>
              <a:gd name="T42" fmla="*/ 2147483647 w 1025"/>
              <a:gd name="T43" fmla="*/ 2147483647 h 2694"/>
              <a:gd name="T44" fmla="*/ 2147483647 w 1025"/>
              <a:gd name="T45" fmla="*/ 2147483647 h 2694"/>
              <a:gd name="T46" fmla="*/ 2147483647 w 1025"/>
              <a:gd name="T47" fmla="*/ 2147483647 h 2694"/>
              <a:gd name="T48" fmla="*/ 2147483647 w 1025"/>
              <a:gd name="T49" fmla="*/ 2147483647 h 2694"/>
              <a:gd name="T50" fmla="*/ 2147483647 w 1025"/>
              <a:gd name="T51" fmla="*/ 2147483647 h 2694"/>
              <a:gd name="T52" fmla="*/ 2147483647 w 1025"/>
              <a:gd name="T53" fmla="*/ 2147483647 h 2694"/>
              <a:gd name="T54" fmla="*/ 2147483647 w 1025"/>
              <a:gd name="T55" fmla="*/ 2147483647 h 2694"/>
              <a:gd name="T56" fmla="*/ 2147483647 w 1025"/>
              <a:gd name="T57" fmla="*/ 2147483647 h 2694"/>
              <a:gd name="T58" fmla="*/ 2147483647 w 1025"/>
              <a:gd name="T59" fmla="*/ 2147483647 h 2694"/>
              <a:gd name="T60" fmla="*/ 2147483647 w 1025"/>
              <a:gd name="T61" fmla="*/ 2147483647 h 2694"/>
              <a:gd name="T62" fmla="*/ 2147483647 w 1025"/>
              <a:gd name="T63" fmla="*/ 2147483647 h 2694"/>
              <a:gd name="T64" fmla="*/ 2147483647 w 1025"/>
              <a:gd name="T65" fmla="*/ 2147483647 h 2694"/>
              <a:gd name="T66" fmla="*/ 2147483647 w 1025"/>
              <a:gd name="T67" fmla="*/ 2147483647 h 2694"/>
              <a:gd name="T68" fmla="*/ 2147483647 w 1025"/>
              <a:gd name="T69" fmla="*/ 2147483647 h 2694"/>
              <a:gd name="T70" fmla="*/ 2147483647 w 1025"/>
              <a:gd name="T71" fmla="*/ 2147483647 h 2694"/>
              <a:gd name="T72" fmla="*/ 2147483647 w 1025"/>
              <a:gd name="T73" fmla="*/ 2147483647 h 2694"/>
              <a:gd name="T74" fmla="*/ 2147483647 w 1025"/>
              <a:gd name="T75" fmla="*/ 2147483647 h 2694"/>
              <a:gd name="T76" fmla="*/ 2147483647 w 1025"/>
              <a:gd name="T77" fmla="*/ 2147483647 h 2694"/>
              <a:gd name="T78" fmla="*/ 2147483647 w 1025"/>
              <a:gd name="T79" fmla="*/ 2147483647 h 2694"/>
              <a:gd name="T80" fmla="*/ 2147483647 w 1025"/>
              <a:gd name="T81" fmla="*/ 2147483647 h 2694"/>
              <a:gd name="T82" fmla="*/ 2147483647 w 1025"/>
              <a:gd name="T83" fmla="*/ 2147483647 h 2694"/>
              <a:gd name="T84" fmla="*/ 2147483647 w 1025"/>
              <a:gd name="T85" fmla="*/ 2147483647 h 2694"/>
              <a:gd name="T86" fmla="*/ 2147483647 w 1025"/>
              <a:gd name="T87" fmla="*/ 2147483647 h 2694"/>
              <a:gd name="T88" fmla="*/ 2147483647 w 1025"/>
              <a:gd name="T89" fmla="*/ 2147483647 h 2694"/>
              <a:gd name="T90" fmla="*/ 2147483647 w 1025"/>
              <a:gd name="T91" fmla="*/ 2147483647 h 2694"/>
              <a:gd name="T92" fmla="*/ 2147483647 w 1025"/>
              <a:gd name="T93" fmla="*/ 2147483647 h 2694"/>
              <a:gd name="T94" fmla="*/ 2147483647 w 1025"/>
              <a:gd name="T95" fmla="*/ 2147483647 h 2694"/>
              <a:gd name="T96" fmla="*/ 2147483647 w 1025"/>
              <a:gd name="T97" fmla="*/ 2147483647 h 2694"/>
              <a:gd name="T98" fmla="*/ 2147483647 w 1025"/>
              <a:gd name="T99" fmla="*/ 2147483647 h 2694"/>
              <a:gd name="T100" fmla="*/ 2147483647 w 1025"/>
              <a:gd name="T101" fmla="*/ 2147483647 h 2694"/>
              <a:gd name="T102" fmla="*/ 2147483647 w 1025"/>
              <a:gd name="T103" fmla="*/ 2147483647 h 2694"/>
              <a:gd name="T104" fmla="*/ 2147483647 w 1025"/>
              <a:gd name="T105" fmla="*/ 2147483647 h 2694"/>
              <a:gd name="T106" fmla="*/ 2147483647 w 1025"/>
              <a:gd name="T107" fmla="*/ 2147483647 h 2694"/>
              <a:gd name="T108" fmla="*/ 0 w 1025"/>
              <a:gd name="T109" fmla="*/ 2147483647 h 2694"/>
              <a:gd name="T110" fmla="*/ 0 w 1025"/>
              <a:gd name="T111" fmla="*/ 2147483647 h 26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5"/>
              <a:gd name="T169" fmla="*/ 0 h 2694"/>
              <a:gd name="T170" fmla="*/ 1025 w 1025"/>
              <a:gd name="T171" fmla="*/ 2694 h 26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5" h="2694">
                <a:moveTo>
                  <a:pt x="0" y="2675"/>
                </a:moveTo>
                <a:lnTo>
                  <a:pt x="5" y="2543"/>
                </a:lnTo>
                <a:lnTo>
                  <a:pt x="20" y="2229"/>
                </a:lnTo>
                <a:lnTo>
                  <a:pt x="32" y="1869"/>
                </a:lnTo>
                <a:lnTo>
                  <a:pt x="35" y="1597"/>
                </a:lnTo>
                <a:lnTo>
                  <a:pt x="29" y="1241"/>
                </a:lnTo>
                <a:lnTo>
                  <a:pt x="32" y="708"/>
                </a:lnTo>
                <a:lnTo>
                  <a:pt x="41" y="216"/>
                </a:lnTo>
                <a:lnTo>
                  <a:pt x="44" y="4"/>
                </a:lnTo>
                <a:lnTo>
                  <a:pt x="101" y="4"/>
                </a:lnTo>
                <a:lnTo>
                  <a:pt x="234" y="7"/>
                </a:lnTo>
                <a:lnTo>
                  <a:pt x="392" y="11"/>
                </a:lnTo>
                <a:lnTo>
                  <a:pt x="528" y="11"/>
                </a:lnTo>
                <a:lnTo>
                  <a:pt x="656" y="4"/>
                </a:lnTo>
                <a:lnTo>
                  <a:pt x="802" y="0"/>
                </a:lnTo>
                <a:lnTo>
                  <a:pt x="935" y="0"/>
                </a:lnTo>
                <a:lnTo>
                  <a:pt x="1025" y="0"/>
                </a:lnTo>
                <a:lnTo>
                  <a:pt x="1025" y="174"/>
                </a:lnTo>
                <a:lnTo>
                  <a:pt x="1025" y="586"/>
                </a:lnTo>
                <a:lnTo>
                  <a:pt x="1022" y="1048"/>
                </a:lnTo>
                <a:lnTo>
                  <a:pt x="1022" y="1377"/>
                </a:lnTo>
                <a:lnTo>
                  <a:pt x="1010" y="1695"/>
                </a:lnTo>
                <a:lnTo>
                  <a:pt x="989" y="2138"/>
                </a:lnTo>
                <a:lnTo>
                  <a:pt x="971" y="2524"/>
                </a:lnTo>
                <a:lnTo>
                  <a:pt x="962" y="2694"/>
                </a:lnTo>
                <a:lnTo>
                  <a:pt x="924" y="2694"/>
                </a:lnTo>
                <a:lnTo>
                  <a:pt x="932" y="2539"/>
                </a:lnTo>
                <a:lnTo>
                  <a:pt x="950" y="2187"/>
                </a:lnTo>
                <a:lnTo>
                  <a:pt x="971" y="1797"/>
                </a:lnTo>
                <a:lnTo>
                  <a:pt x="983" y="1536"/>
                </a:lnTo>
                <a:lnTo>
                  <a:pt x="983" y="1215"/>
                </a:lnTo>
                <a:lnTo>
                  <a:pt x="986" y="715"/>
                </a:lnTo>
                <a:lnTo>
                  <a:pt x="986" y="250"/>
                </a:lnTo>
                <a:lnTo>
                  <a:pt x="989" y="49"/>
                </a:lnTo>
                <a:lnTo>
                  <a:pt x="924" y="49"/>
                </a:lnTo>
                <a:lnTo>
                  <a:pt x="778" y="53"/>
                </a:lnTo>
                <a:lnTo>
                  <a:pt x="615" y="57"/>
                </a:lnTo>
                <a:lnTo>
                  <a:pt x="505" y="60"/>
                </a:lnTo>
                <a:lnTo>
                  <a:pt x="404" y="57"/>
                </a:lnTo>
                <a:lnTo>
                  <a:pt x="261" y="53"/>
                </a:lnTo>
                <a:lnTo>
                  <a:pt x="139" y="45"/>
                </a:lnTo>
                <a:lnTo>
                  <a:pt x="86" y="45"/>
                </a:lnTo>
                <a:lnTo>
                  <a:pt x="83" y="182"/>
                </a:lnTo>
                <a:lnTo>
                  <a:pt x="77" y="503"/>
                </a:lnTo>
                <a:lnTo>
                  <a:pt x="68" y="863"/>
                </a:lnTo>
                <a:lnTo>
                  <a:pt x="65" y="1116"/>
                </a:lnTo>
                <a:lnTo>
                  <a:pt x="62" y="1317"/>
                </a:lnTo>
                <a:lnTo>
                  <a:pt x="65" y="1570"/>
                </a:lnTo>
                <a:lnTo>
                  <a:pt x="68" y="1828"/>
                </a:lnTo>
                <a:lnTo>
                  <a:pt x="71" y="2036"/>
                </a:lnTo>
                <a:lnTo>
                  <a:pt x="68" y="2225"/>
                </a:lnTo>
                <a:lnTo>
                  <a:pt x="56" y="2433"/>
                </a:lnTo>
                <a:lnTo>
                  <a:pt x="41" y="2604"/>
                </a:lnTo>
                <a:lnTo>
                  <a:pt x="38" y="2672"/>
                </a:lnTo>
                <a:lnTo>
                  <a:pt x="0" y="2675"/>
                </a:lnTo>
                <a:close/>
              </a:path>
            </a:pathLst>
          </a:custGeom>
          <a:solidFill>
            <a:srgbClr val="000000"/>
          </a:solidFill>
          <a:ln w="9525">
            <a:noFill/>
            <a:round/>
            <a:headEnd/>
            <a:tailEnd/>
          </a:ln>
        </p:spPr>
        <p:txBody>
          <a:bodyPr/>
          <a:lstStyle/>
          <a:p>
            <a:endParaRPr lang="ru-RU"/>
          </a:p>
        </p:txBody>
      </p:sp>
      <p:sp>
        <p:nvSpPr>
          <p:cNvPr id="4140" name="Freeform 408"/>
          <p:cNvSpPr>
            <a:spLocks/>
          </p:cNvSpPr>
          <p:nvPr/>
        </p:nvSpPr>
        <p:spPr bwMode="auto">
          <a:xfrm>
            <a:off x="5183188" y="1693863"/>
            <a:ext cx="1514475" cy="2559050"/>
          </a:xfrm>
          <a:custGeom>
            <a:avLst/>
            <a:gdLst>
              <a:gd name="T0" fmla="*/ 2147483647 w 954"/>
              <a:gd name="T1" fmla="*/ 2147483647 h 1612"/>
              <a:gd name="T2" fmla="*/ 2147483647 w 954"/>
              <a:gd name="T3" fmla="*/ 2147483647 h 1612"/>
              <a:gd name="T4" fmla="*/ 2147483647 w 954"/>
              <a:gd name="T5" fmla="*/ 2147483647 h 1612"/>
              <a:gd name="T6" fmla="*/ 2147483647 w 954"/>
              <a:gd name="T7" fmla="*/ 2147483647 h 1612"/>
              <a:gd name="T8" fmla="*/ 2147483647 w 954"/>
              <a:gd name="T9" fmla="*/ 2147483647 h 1612"/>
              <a:gd name="T10" fmla="*/ 2147483647 w 954"/>
              <a:gd name="T11" fmla="*/ 2147483647 h 1612"/>
              <a:gd name="T12" fmla="*/ 2147483647 w 954"/>
              <a:gd name="T13" fmla="*/ 2147483647 h 1612"/>
              <a:gd name="T14" fmla="*/ 2147483647 w 954"/>
              <a:gd name="T15" fmla="*/ 2147483647 h 1612"/>
              <a:gd name="T16" fmla="*/ 2147483647 w 954"/>
              <a:gd name="T17" fmla="*/ 2147483647 h 1612"/>
              <a:gd name="T18" fmla="*/ 2147483647 w 954"/>
              <a:gd name="T19" fmla="*/ 2147483647 h 1612"/>
              <a:gd name="T20" fmla="*/ 2147483647 w 954"/>
              <a:gd name="T21" fmla="*/ 2147483647 h 1612"/>
              <a:gd name="T22" fmla="*/ 2147483647 w 954"/>
              <a:gd name="T23" fmla="*/ 2147483647 h 1612"/>
              <a:gd name="T24" fmla="*/ 2147483647 w 954"/>
              <a:gd name="T25" fmla="*/ 2147483647 h 1612"/>
              <a:gd name="T26" fmla="*/ 2147483647 w 954"/>
              <a:gd name="T27" fmla="*/ 2147483647 h 1612"/>
              <a:gd name="T28" fmla="*/ 2147483647 w 954"/>
              <a:gd name="T29" fmla="*/ 2147483647 h 1612"/>
              <a:gd name="T30" fmla="*/ 2147483647 w 954"/>
              <a:gd name="T31" fmla="*/ 2147483647 h 1612"/>
              <a:gd name="T32" fmla="*/ 2147483647 w 954"/>
              <a:gd name="T33" fmla="*/ 2147483647 h 1612"/>
              <a:gd name="T34" fmla="*/ 2147483647 w 954"/>
              <a:gd name="T35" fmla="*/ 2147483647 h 1612"/>
              <a:gd name="T36" fmla="*/ 2147483647 w 954"/>
              <a:gd name="T37" fmla="*/ 2147483647 h 1612"/>
              <a:gd name="T38" fmla="*/ 2147483647 w 954"/>
              <a:gd name="T39" fmla="*/ 2147483647 h 1612"/>
              <a:gd name="T40" fmla="*/ 2147483647 w 954"/>
              <a:gd name="T41" fmla="*/ 2147483647 h 1612"/>
              <a:gd name="T42" fmla="*/ 2147483647 w 954"/>
              <a:gd name="T43" fmla="*/ 2147483647 h 1612"/>
              <a:gd name="T44" fmla="*/ 2147483647 w 954"/>
              <a:gd name="T45" fmla="*/ 2147483647 h 1612"/>
              <a:gd name="T46" fmla="*/ 2147483647 w 954"/>
              <a:gd name="T47" fmla="*/ 2147483647 h 1612"/>
              <a:gd name="T48" fmla="*/ 2147483647 w 954"/>
              <a:gd name="T49" fmla="*/ 2147483647 h 1612"/>
              <a:gd name="T50" fmla="*/ 2147483647 w 954"/>
              <a:gd name="T51" fmla="*/ 2147483647 h 1612"/>
              <a:gd name="T52" fmla="*/ 2147483647 w 954"/>
              <a:gd name="T53" fmla="*/ 2147483647 h 1612"/>
              <a:gd name="T54" fmla="*/ 2147483647 w 954"/>
              <a:gd name="T55" fmla="*/ 2147483647 h 1612"/>
              <a:gd name="T56" fmla="*/ 2147483647 w 954"/>
              <a:gd name="T57" fmla="*/ 2147483647 h 1612"/>
              <a:gd name="T58" fmla="*/ 2147483647 w 954"/>
              <a:gd name="T59" fmla="*/ 2147483647 h 1612"/>
              <a:gd name="T60" fmla="*/ 2147483647 w 954"/>
              <a:gd name="T61" fmla="*/ 2147483647 h 1612"/>
              <a:gd name="T62" fmla="*/ 2147483647 w 954"/>
              <a:gd name="T63" fmla="*/ 2147483647 h 1612"/>
              <a:gd name="T64" fmla="*/ 2147483647 w 954"/>
              <a:gd name="T65" fmla="*/ 2147483647 h 1612"/>
              <a:gd name="T66" fmla="*/ 2147483647 w 954"/>
              <a:gd name="T67" fmla="*/ 2147483647 h 1612"/>
              <a:gd name="T68" fmla="*/ 2147483647 w 954"/>
              <a:gd name="T69" fmla="*/ 2147483647 h 1612"/>
              <a:gd name="T70" fmla="*/ 2147483647 w 954"/>
              <a:gd name="T71" fmla="*/ 2147483647 h 1612"/>
              <a:gd name="T72" fmla="*/ 2147483647 w 954"/>
              <a:gd name="T73" fmla="*/ 2147483647 h 1612"/>
              <a:gd name="T74" fmla="*/ 2147483647 w 954"/>
              <a:gd name="T75" fmla="*/ 2147483647 h 1612"/>
              <a:gd name="T76" fmla="*/ 2147483647 w 954"/>
              <a:gd name="T77" fmla="*/ 2147483647 h 1612"/>
              <a:gd name="T78" fmla="*/ 0 w 954"/>
              <a:gd name="T79" fmla="*/ 2147483647 h 1612"/>
              <a:gd name="T80" fmla="*/ 0 w 954"/>
              <a:gd name="T81" fmla="*/ 2147483647 h 1612"/>
              <a:gd name="T82" fmla="*/ 0 w 954"/>
              <a:gd name="T83" fmla="*/ 0 h 1612"/>
              <a:gd name="T84" fmla="*/ 2147483647 w 954"/>
              <a:gd name="T85" fmla="*/ 2147483647 h 1612"/>
              <a:gd name="T86" fmla="*/ 2147483647 w 954"/>
              <a:gd name="T87" fmla="*/ 2147483647 h 16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4"/>
              <a:gd name="T133" fmla="*/ 0 h 1612"/>
              <a:gd name="T134" fmla="*/ 954 w 954"/>
              <a:gd name="T135" fmla="*/ 1612 h 16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4" h="1612">
                <a:moveTo>
                  <a:pt x="36" y="15"/>
                </a:moveTo>
                <a:lnTo>
                  <a:pt x="33" y="72"/>
                </a:lnTo>
                <a:lnTo>
                  <a:pt x="33" y="216"/>
                </a:lnTo>
                <a:lnTo>
                  <a:pt x="36" y="394"/>
                </a:lnTo>
                <a:lnTo>
                  <a:pt x="42" y="557"/>
                </a:lnTo>
                <a:lnTo>
                  <a:pt x="42" y="708"/>
                </a:lnTo>
                <a:lnTo>
                  <a:pt x="45" y="878"/>
                </a:lnTo>
                <a:lnTo>
                  <a:pt x="45" y="1037"/>
                </a:lnTo>
                <a:lnTo>
                  <a:pt x="48" y="1147"/>
                </a:lnTo>
                <a:lnTo>
                  <a:pt x="51" y="1249"/>
                </a:lnTo>
                <a:lnTo>
                  <a:pt x="54" y="1385"/>
                </a:lnTo>
                <a:lnTo>
                  <a:pt x="57" y="1503"/>
                </a:lnTo>
                <a:lnTo>
                  <a:pt x="57" y="1552"/>
                </a:lnTo>
                <a:lnTo>
                  <a:pt x="113" y="1556"/>
                </a:lnTo>
                <a:lnTo>
                  <a:pt x="256" y="1559"/>
                </a:lnTo>
                <a:lnTo>
                  <a:pt x="419" y="1559"/>
                </a:lnTo>
                <a:lnTo>
                  <a:pt x="553" y="1552"/>
                </a:lnTo>
                <a:lnTo>
                  <a:pt x="669" y="1537"/>
                </a:lnTo>
                <a:lnTo>
                  <a:pt x="799" y="1537"/>
                </a:lnTo>
                <a:lnTo>
                  <a:pt x="901" y="1537"/>
                </a:lnTo>
                <a:lnTo>
                  <a:pt x="945" y="1541"/>
                </a:lnTo>
                <a:lnTo>
                  <a:pt x="954" y="1593"/>
                </a:lnTo>
                <a:lnTo>
                  <a:pt x="909" y="1593"/>
                </a:lnTo>
                <a:lnTo>
                  <a:pt x="808" y="1597"/>
                </a:lnTo>
                <a:lnTo>
                  <a:pt x="695" y="1601"/>
                </a:lnTo>
                <a:lnTo>
                  <a:pt x="612" y="1605"/>
                </a:lnTo>
                <a:lnTo>
                  <a:pt x="532" y="1605"/>
                </a:lnTo>
                <a:lnTo>
                  <a:pt x="419" y="1612"/>
                </a:lnTo>
                <a:lnTo>
                  <a:pt x="309" y="1612"/>
                </a:lnTo>
                <a:lnTo>
                  <a:pt x="238" y="1612"/>
                </a:lnTo>
                <a:lnTo>
                  <a:pt x="179" y="1605"/>
                </a:lnTo>
                <a:lnTo>
                  <a:pt x="104" y="1605"/>
                </a:lnTo>
                <a:lnTo>
                  <a:pt x="39" y="1605"/>
                </a:lnTo>
                <a:lnTo>
                  <a:pt x="12" y="1605"/>
                </a:lnTo>
                <a:lnTo>
                  <a:pt x="15" y="1510"/>
                </a:lnTo>
                <a:lnTo>
                  <a:pt x="18" y="1306"/>
                </a:lnTo>
                <a:lnTo>
                  <a:pt x="18" y="1083"/>
                </a:lnTo>
                <a:lnTo>
                  <a:pt x="12" y="935"/>
                </a:lnTo>
                <a:lnTo>
                  <a:pt x="6" y="742"/>
                </a:lnTo>
                <a:lnTo>
                  <a:pt x="0" y="424"/>
                </a:lnTo>
                <a:lnTo>
                  <a:pt x="0" y="129"/>
                </a:lnTo>
                <a:lnTo>
                  <a:pt x="0" y="0"/>
                </a:lnTo>
                <a:lnTo>
                  <a:pt x="36" y="15"/>
                </a:lnTo>
                <a:close/>
              </a:path>
            </a:pathLst>
          </a:custGeom>
          <a:solidFill>
            <a:srgbClr val="000000"/>
          </a:solidFill>
          <a:ln w="9525">
            <a:noFill/>
            <a:round/>
            <a:headEnd/>
            <a:tailEnd/>
          </a:ln>
        </p:spPr>
        <p:txBody>
          <a:bodyPr/>
          <a:lstStyle/>
          <a:p>
            <a:endParaRPr lang="ru-RU"/>
          </a:p>
        </p:txBody>
      </p:sp>
      <p:sp>
        <p:nvSpPr>
          <p:cNvPr id="4141" name="Freeform 409"/>
          <p:cNvSpPr>
            <a:spLocks/>
          </p:cNvSpPr>
          <p:nvPr/>
        </p:nvSpPr>
        <p:spPr bwMode="auto">
          <a:xfrm>
            <a:off x="5183188" y="1682750"/>
            <a:ext cx="1571625" cy="2535238"/>
          </a:xfrm>
          <a:custGeom>
            <a:avLst/>
            <a:gdLst>
              <a:gd name="T0" fmla="*/ 0 w 990"/>
              <a:gd name="T1" fmla="*/ 0 h 1597"/>
              <a:gd name="T2" fmla="*/ 2147483647 w 990"/>
              <a:gd name="T3" fmla="*/ 2147483647 h 1597"/>
              <a:gd name="T4" fmla="*/ 2147483647 w 990"/>
              <a:gd name="T5" fmla="*/ 2147483647 h 1597"/>
              <a:gd name="T6" fmla="*/ 2147483647 w 990"/>
              <a:gd name="T7" fmla="*/ 2147483647 h 1597"/>
              <a:gd name="T8" fmla="*/ 2147483647 w 990"/>
              <a:gd name="T9" fmla="*/ 2147483647 h 1597"/>
              <a:gd name="T10" fmla="*/ 2147483647 w 990"/>
              <a:gd name="T11" fmla="*/ 0 h 1597"/>
              <a:gd name="T12" fmla="*/ 2147483647 w 990"/>
              <a:gd name="T13" fmla="*/ 0 h 1597"/>
              <a:gd name="T14" fmla="*/ 2147483647 w 990"/>
              <a:gd name="T15" fmla="*/ 2147483647 h 1597"/>
              <a:gd name="T16" fmla="*/ 2147483647 w 990"/>
              <a:gd name="T17" fmla="*/ 2147483647 h 1597"/>
              <a:gd name="T18" fmla="*/ 2147483647 w 990"/>
              <a:gd name="T19" fmla="*/ 2147483647 h 1597"/>
              <a:gd name="T20" fmla="*/ 2147483647 w 990"/>
              <a:gd name="T21" fmla="*/ 2147483647 h 1597"/>
              <a:gd name="T22" fmla="*/ 2147483647 w 990"/>
              <a:gd name="T23" fmla="*/ 2147483647 h 1597"/>
              <a:gd name="T24" fmla="*/ 2147483647 w 990"/>
              <a:gd name="T25" fmla="*/ 2147483647 h 1597"/>
              <a:gd name="T26" fmla="*/ 2147483647 w 990"/>
              <a:gd name="T27" fmla="*/ 2147483647 h 1597"/>
              <a:gd name="T28" fmla="*/ 2147483647 w 990"/>
              <a:gd name="T29" fmla="*/ 2147483647 h 1597"/>
              <a:gd name="T30" fmla="*/ 2147483647 w 990"/>
              <a:gd name="T31" fmla="*/ 2147483647 h 1597"/>
              <a:gd name="T32" fmla="*/ 2147483647 w 990"/>
              <a:gd name="T33" fmla="*/ 2147483647 h 1597"/>
              <a:gd name="T34" fmla="*/ 2147483647 w 990"/>
              <a:gd name="T35" fmla="*/ 2147483647 h 1597"/>
              <a:gd name="T36" fmla="*/ 2147483647 w 990"/>
              <a:gd name="T37" fmla="*/ 2147483647 h 1597"/>
              <a:gd name="T38" fmla="*/ 2147483647 w 990"/>
              <a:gd name="T39" fmla="*/ 2147483647 h 1597"/>
              <a:gd name="T40" fmla="*/ 2147483647 w 990"/>
              <a:gd name="T41" fmla="*/ 2147483647 h 1597"/>
              <a:gd name="T42" fmla="*/ 2147483647 w 990"/>
              <a:gd name="T43" fmla="*/ 2147483647 h 1597"/>
              <a:gd name="T44" fmla="*/ 2147483647 w 990"/>
              <a:gd name="T45" fmla="*/ 2147483647 h 1597"/>
              <a:gd name="T46" fmla="*/ 2147483647 w 990"/>
              <a:gd name="T47" fmla="*/ 2147483647 h 1597"/>
              <a:gd name="T48" fmla="*/ 2147483647 w 990"/>
              <a:gd name="T49" fmla="*/ 2147483647 h 1597"/>
              <a:gd name="T50" fmla="*/ 2147483647 w 990"/>
              <a:gd name="T51" fmla="*/ 2147483647 h 1597"/>
              <a:gd name="T52" fmla="*/ 2147483647 w 990"/>
              <a:gd name="T53" fmla="*/ 2147483647 h 1597"/>
              <a:gd name="T54" fmla="*/ 2147483647 w 990"/>
              <a:gd name="T55" fmla="*/ 2147483647 h 1597"/>
              <a:gd name="T56" fmla="*/ 2147483647 w 990"/>
              <a:gd name="T57" fmla="*/ 2147483647 h 1597"/>
              <a:gd name="T58" fmla="*/ 2147483647 w 990"/>
              <a:gd name="T59" fmla="*/ 2147483647 h 1597"/>
              <a:gd name="T60" fmla="*/ 2147483647 w 990"/>
              <a:gd name="T61" fmla="*/ 2147483647 h 1597"/>
              <a:gd name="T62" fmla="*/ 2147483647 w 990"/>
              <a:gd name="T63" fmla="*/ 2147483647 h 1597"/>
              <a:gd name="T64" fmla="*/ 2147483647 w 990"/>
              <a:gd name="T65" fmla="*/ 2147483647 h 1597"/>
              <a:gd name="T66" fmla="*/ 2147483647 w 990"/>
              <a:gd name="T67" fmla="*/ 2147483647 h 1597"/>
              <a:gd name="T68" fmla="*/ 2147483647 w 990"/>
              <a:gd name="T69" fmla="*/ 2147483647 h 1597"/>
              <a:gd name="T70" fmla="*/ 2147483647 w 990"/>
              <a:gd name="T71" fmla="*/ 2147483647 h 1597"/>
              <a:gd name="T72" fmla="*/ 2147483647 w 990"/>
              <a:gd name="T73" fmla="*/ 2147483647 h 1597"/>
              <a:gd name="T74" fmla="*/ 2147483647 w 990"/>
              <a:gd name="T75" fmla="*/ 2147483647 h 1597"/>
              <a:gd name="T76" fmla="*/ 0 w 990"/>
              <a:gd name="T77" fmla="*/ 0 h 1597"/>
              <a:gd name="T78" fmla="*/ 0 w 990"/>
              <a:gd name="T79" fmla="*/ 0 h 15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0"/>
              <a:gd name="T121" fmla="*/ 0 h 1597"/>
              <a:gd name="T122" fmla="*/ 990 w 990"/>
              <a:gd name="T123" fmla="*/ 1597 h 15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0" h="1597">
                <a:moveTo>
                  <a:pt x="0" y="0"/>
                </a:moveTo>
                <a:lnTo>
                  <a:pt x="72" y="3"/>
                </a:lnTo>
                <a:lnTo>
                  <a:pt x="238" y="11"/>
                </a:lnTo>
                <a:lnTo>
                  <a:pt x="425" y="15"/>
                </a:lnTo>
                <a:lnTo>
                  <a:pt x="562" y="11"/>
                </a:lnTo>
                <a:lnTo>
                  <a:pt x="675" y="0"/>
                </a:lnTo>
                <a:lnTo>
                  <a:pt x="814" y="0"/>
                </a:lnTo>
                <a:lnTo>
                  <a:pt x="936" y="3"/>
                </a:lnTo>
                <a:lnTo>
                  <a:pt x="990" y="11"/>
                </a:lnTo>
                <a:lnTo>
                  <a:pt x="990" y="113"/>
                </a:lnTo>
                <a:lnTo>
                  <a:pt x="990" y="355"/>
                </a:lnTo>
                <a:lnTo>
                  <a:pt x="990" y="624"/>
                </a:lnTo>
                <a:lnTo>
                  <a:pt x="990" y="817"/>
                </a:lnTo>
                <a:lnTo>
                  <a:pt x="978" y="1006"/>
                </a:lnTo>
                <a:lnTo>
                  <a:pt x="966" y="1267"/>
                </a:lnTo>
                <a:lnTo>
                  <a:pt x="957" y="1498"/>
                </a:lnTo>
                <a:lnTo>
                  <a:pt x="954" y="1597"/>
                </a:lnTo>
                <a:lnTo>
                  <a:pt x="924" y="1589"/>
                </a:lnTo>
                <a:lnTo>
                  <a:pt x="927" y="1498"/>
                </a:lnTo>
                <a:lnTo>
                  <a:pt x="936" y="1294"/>
                </a:lnTo>
                <a:lnTo>
                  <a:pt x="945" y="1074"/>
                </a:lnTo>
                <a:lnTo>
                  <a:pt x="948" y="942"/>
                </a:lnTo>
                <a:lnTo>
                  <a:pt x="954" y="768"/>
                </a:lnTo>
                <a:lnTo>
                  <a:pt x="957" y="469"/>
                </a:lnTo>
                <a:lnTo>
                  <a:pt x="960" y="181"/>
                </a:lnTo>
                <a:lnTo>
                  <a:pt x="954" y="49"/>
                </a:lnTo>
                <a:lnTo>
                  <a:pt x="886" y="41"/>
                </a:lnTo>
                <a:lnTo>
                  <a:pt x="755" y="41"/>
                </a:lnTo>
                <a:lnTo>
                  <a:pt x="615" y="49"/>
                </a:lnTo>
                <a:lnTo>
                  <a:pt x="535" y="56"/>
                </a:lnTo>
                <a:lnTo>
                  <a:pt x="470" y="56"/>
                </a:lnTo>
                <a:lnTo>
                  <a:pt x="366" y="56"/>
                </a:lnTo>
                <a:lnTo>
                  <a:pt x="265" y="53"/>
                </a:lnTo>
                <a:lnTo>
                  <a:pt x="205" y="49"/>
                </a:lnTo>
                <a:lnTo>
                  <a:pt x="161" y="45"/>
                </a:lnTo>
                <a:lnTo>
                  <a:pt x="101" y="45"/>
                </a:lnTo>
                <a:lnTo>
                  <a:pt x="45" y="45"/>
                </a:lnTo>
                <a:lnTo>
                  <a:pt x="21" y="49"/>
                </a:lnTo>
                <a:lnTo>
                  <a:pt x="0" y="0"/>
                </a:lnTo>
                <a:close/>
              </a:path>
            </a:pathLst>
          </a:custGeom>
          <a:solidFill>
            <a:srgbClr val="000000"/>
          </a:solidFill>
          <a:ln w="9525">
            <a:noFill/>
            <a:round/>
            <a:headEnd/>
            <a:tailEnd/>
          </a:ln>
        </p:spPr>
        <p:txBody>
          <a:bodyPr/>
          <a:lstStyle/>
          <a:p>
            <a:endParaRPr lang="ru-RU"/>
          </a:p>
        </p:txBody>
      </p:sp>
      <p:sp>
        <p:nvSpPr>
          <p:cNvPr id="4142" name="Freeform 410"/>
          <p:cNvSpPr>
            <a:spLocks/>
          </p:cNvSpPr>
          <p:nvPr/>
        </p:nvSpPr>
        <p:spPr bwMode="auto">
          <a:xfrm>
            <a:off x="5470525" y="1970088"/>
            <a:ext cx="990600" cy="138112"/>
          </a:xfrm>
          <a:custGeom>
            <a:avLst/>
            <a:gdLst>
              <a:gd name="T0" fmla="*/ 0 w 624"/>
              <a:gd name="T1" fmla="*/ 2147483647 h 87"/>
              <a:gd name="T2" fmla="*/ 2147483647 w 624"/>
              <a:gd name="T3" fmla="*/ 2147483647 h 87"/>
              <a:gd name="T4" fmla="*/ 2147483647 w 624"/>
              <a:gd name="T5" fmla="*/ 2147483647 h 87"/>
              <a:gd name="T6" fmla="*/ 2147483647 w 624"/>
              <a:gd name="T7" fmla="*/ 2147483647 h 87"/>
              <a:gd name="T8" fmla="*/ 2147483647 w 624"/>
              <a:gd name="T9" fmla="*/ 2147483647 h 87"/>
              <a:gd name="T10" fmla="*/ 2147483647 w 624"/>
              <a:gd name="T11" fmla="*/ 2147483647 h 87"/>
              <a:gd name="T12" fmla="*/ 2147483647 w 624"/>
              <a:gd name="T13" fmla="*/ 2147483647 h 87"/>
              <a:gd name="T14" fmla="*/ 2147483647 w 624"/>
              <a:gd name="T15" fmla="*/ 2147483647 h 87"/>
              <a:gd name="T16" fmla="*/ 2147483647 w 624"/>
              <a:gd name="T17" fmla="*/ 0 h 87"/>
              <a:gd name="T18" fmla="*/ 2147483647 w 624"/>
              <a:gd name="T19" fmla="*/ 2147483647 h 87"/>
              <a:gd name="T20" fmla="*/ 2147483647 w 624"/>
              <a:gd name="T21" fmla="*/ 2147483647 h 87"/>
              <a:gd name="T22" fmla="*/ 2147483647 w 624"/>
              <a:gd name="T23" fmla="*/ 2147483647 h 87"/>
              <a:gd name="T24" fmla="*/ 2147483647 w 624"/>
              <a:gd name="T25" fmla="*/ 2147483647 h 87"/>
              <a:gd name="T26" fmla="*/ 2147483647 w 624"/>
              <a:gd name="T27" fmla="*/ 2147483647 h 87"/>
              <a:gd name="T28" fmla="*/ 2147483647 w 624"/>
              <a:gd name="T29" fmla="*/ 2147483647 h 87"/>
              <a:gd name="T30" fmla="*/ 2147483647 w 624"/>
              <a:gd name="T31" fmla="*/ 2147483647 h 87"/>
              <a:gd name="T32" fmla="*/ 2147483647 w 624"/>
              <a:gd name="T33" fmla="*/ 2147483647 h 87"/>
              <a:gd name="T34" fmla="*/ 2147483647 w 624"/>
              <a:gd name="T35" fmla="*/ 2147483647 h 87"/>
              <a:gd name="T36" fmla="*/ 2147483647 w 624"/>
              <a:gd name="T37" fmla="*/ 2147483647 h 87"/>
              <a:gd name="T38" fmla="*/ 2147483647 w 624"/>
              <a:gd name="T39" fmla="*/ 2147483647 h 87"/>
              <a:gd name="T40" fmla="*/ 2147483647 w 624"/>
              <a:gd name="T41" fmla="*/ 2147483647 h 87"/>
              <a:gd name="T42" fmla="*/ 2147483647 w 624"/>
              <a:gd name="T43" fmla="*/ 2147483647 h 87"/>
              <a:gd name="T44" fmla="*/ 0 w 624"/>
              <a:gd name="T45" fmla="*/ 2147483647 h 87"/>
              <a:gd name="T46" fmla="*/ 0 w 624"/>
              <a:gd name="T47" fmla="*/ 2147483647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87"/>
              <a:gd name="T74" fmla="*/ 624 w 624"/>
              <a:gd name="T75" fmla="*/ 87 h 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87">
                <a:moveTo>
                  <a:pt x="0" y="38"/>
                </a:moveTo>
                <a:lnTo>
                  <a:pt x="30" y="34"/>
                </a:lnTo>
                <a:lnTo>
                  <a:pt x="110" y="34"/>
                </a:lnTo>
                <a:lnTo>
                  <a:pt x="203" y="31"/>
                </a:lnTo>
                <a:lnTo>
                  <a:pt x="277" y="23"/>
                </a:lnTo>
                <a:lnTo>
                  <a:pt x="360" y="15"/>
                </a:lnTo>
                <a:lnTo>
                  <a:pt x="476" y="8"/>
                </a:lnTo>
                <a:lnTo>
                  <a:pt x="580" y="4"/>
                </a:lnTo>
                <a:lnTo>
                  <a:pt x="621" y="0"/>
                </a:lnTo>
                <a:lnTo>
                  <a:pt x="624" y="61"/>
                </a:lnTo>
                <a:lnTo>
                  <a:pt x="592" y="57"/>
                </a:lnTo>
                <a:lnTo>
                  <a:pt x="523" y="53"/>
                </a:lnTo>
                <a:lnTo>
                  <a:pt x="440" y="53"/>
                </a:lnTo>
                <a:lnTo>
                  <a:pt x="378" y="57"/>
                </a:lnTo>
                <a:lnTo>
                  <a:pt x="324" y="65"/>
                </a:lnTo>
                <a:lnTo>
                  <a:pt x="265" y="72"/>
                </a:lnTo>
                <a:lnTo>
                  <a:pt x="205" y="80"/>
                </a:lnTo>
                <a:lnTo>
                  <a:pt x="167" y="84"/>
                </a:lnTo>
                <a:lnTo>
                  <a:pt x="131" y="84"/>
                </a:lnTo>
                <a:lnTo>
                  <a:pt x="81" y="87"/>
                </a:lnTo>
                <a:lnTo>
                  <a:pt x="33" y="87"/>
                </a:lnTo>
                <a:lnTo>
                  <a:pt x="12" y="87"/>
                </a:lnTo>
                <a:lnTo>
                  <a:pt x="0" y="38"/>
                </a:lnTo>
                <a:close/>
              </a:path>
            </a:pathLst>
          </a:custGeom>
          <a:solidFill>
            <a:srgbClr val="000000"/>
          </a:solidFill>
          <a:ln w="9525">
            <a:noFill/>
            <a:round/>
            <a:headEnd/>
            <a:tailEnd/>
          </a:ln>
        </p:spPr>
        <p:txBody>
          <a:bodyPr/>
          <a:lstStyle/>
          <a:p>
            <a:endParaRPr lang="ru-RU"/>
          </a:p>
        </p:txBody>
      </p:sp>
      <p:sp>
        <p:nvSpPr>
          <p:cNvPr id="4143" name="Freeform 411"/>
          <p:cNvSpPr>
            <a:spLocks/>
          </p:cNvSpPr>
          <p:nvPr/>
        </p:nvSpPr>
        <p:spPr bwMode="auto">
          <a:xfrm>
            <a:off x="5457825" y="1958975"/>
            <a:ext cx="1046163" cy="2030413"/>
          </a:xfrm>
          <a:custGeom>
            <a:avLst/>
            <a:gdLst>
              <a:gd name="T0" fmla="*/ 2147483647 w 659"/>
              <a:gd name="T1" fmla="*/ 2147483647 h 1279"/>
              <a:gd name="T2" fmla="*/ 2147483647 w 659"/>
              <a:gd name="T3" fmla="*/ 2147483647 h 1279"/>
              <a:gd name="T4" fmla="*/ 2147483647 w 659"/>
              <a:gd name="T5" fmla="*/ 2147483647 h 1279"/>
              <a:gd name="T6" fmla="*/ 2147483647 w 659"/>
              <a:gd name="T7" fmla="*/ 2147483647 h 1279"/>
              <a:gd name="T8" fmla="*/ 2147483647 w 659"/>
              <a:gd name="T9" fmla="*/ 2147483647 h 1279"/>
              <a:gd name="T10" fmla="*/ 2147483647 w 659"/>
              <a:gd name="T11" fmla="*/ 2147483647 h 1279"/>
              <a:gd name="T12" fmla="*/ 2147483647 w 659"/>
              <a:gd name="T13" fmla="*/ 2147483647 h 1279"/>
              <a:gd name="T14" fmla="*/ 2147483647 w 659"/>
              <a:gd name="T15" fmla="*/ 2147483647 h 1279"/>
              <a:gd name="T16" fmla="*/ 0 w 659"/>
              <a:gd name="T17" fmla="*/ 2147483647 h 1279"/>
              <a:gd name="T18" fmla="*/ 2147483647 w 659"/>
              <a:gd name="T19" fmla="*/ 2147483647 h 1279"/>
              <a:gd name="T20" fmla="*/ 2147483647 w 659"/>
              <a:gd name="T21" fmla="*/ 2147483647 h 1279"/>
              <a:gd name="T22" fmla="*/ 2147483647 w 659"/>
              <a:gd name="T23" fmla="*/ 2147483647 h 1279"/>
              <a:gd name="T24" fmla="*/ 2147483647 w 659"/>
              <a:gd name="T25" fmla="*/ 2147483647 h 1279"/>
              <a:gd name="T26" fmla="*/ 2147483647 w 659"/>
              <a:gd name="T27" fmla="*/ 2147483647 h 1279"/>
              <a:gd name="T28" fmla="*/ 2147483647 w 659"/>
              <a:gd name="T29" fmla="*/ 2147483647 h 1279"/>
              <a:gd name="T30" fmla="*/ 2147483647 w 659"/>
              <a:gd name="T31" fmla="*/ 2147483647 h 1279"/>
              <a:gd name="T32" fmla="*/ 2147483647 w 659"/>
              <a:gd name="T33" fmla="*/ 2147483647 h 1279"/>
              <a:gd name="T34" fmla="*/ 2147483647 w 659"/>
              <a:gd name="T35" fmla="*/ 2147483647 h 1279"/>
              <a:gd name="T36" fmla="*/ 2147483647 w 659"/>
              <a:gd name="T37" fmla="*/ 2147483647 h 1279"/>
              <a:gd name="T38" fmla="*/ 2147483647 w 659"/>
              <a:gd name="T39" fmla="*/ 2147483647 h 1279"/>
              <a:gd name="T40" fmla="*/ 2147483647 w 659"/>
              <a:gd name="T41" fmla="*/ 2147483647 h 1279"/>
              <a:gd name="T42" fmla="*/ 2147483647 w 659"/>
              <a:gd name="T43" fmla="*/ 2147483647 h 1279"/>
              <a:gd name="T44" fmla="*/ 2147483647 w 659"/>
              <a:gd name="T45" fmla="*/ 2147483647 h 1279"/>
              <a:gd name="T46" fmla="*/ 2147483647 w 659"/>
              <a:gd name="T47" fmla="*/ 2147483647 h 1279"/>
              <a:gd name="T48" fmla="*/ 2147483647 w 659"/>
              <a:gd name="T49" fmla="*/ 0 h 1279"/>
              <a:gd name="T50" fmla="*/ 2147483647 w 659"/>
              <a:gd name="T51" fmla="*/ 2147483647 h 1279"/>
              <a:gd name="T52" fmla="*/ 2147483647 w 659"/>
              <a:gd name="T53" fmla="*/ 2147483647 h 1279"/>
              <a:gd name="T54" fmla="*/ 2147483647 w 659"/>
              <a:gd name="T55" fmla="*/ 2147483647 h 1279"/>
              <a:gd name="T56" fmla="*/ 2147483647 w 659"/>
              <a:gd name="T57" fmla="*/ 2147483647 h 1279"/>
              <a:gd name="T58" fmla="*/ 2147483647 w 659"/>
              <a:gd name="T59" fmla="*/ 2147483647 h 1279"/>
              <a:gd name="T60" fmla="*/ 2147483647 w 659"/>
              <a:gd name="T61" fmla="*/ 2147483647 h 1279"/>
              <a:gd name="T62" fmla="*/ 2147483647 w 659"/>
              <a:gd name="T63" fmla="*/ 2147483647 h 1279"/>
              <a:gd name="T64" fmla="*/ 2147483647 w 659"/>
              <a:gd name="T65" fmla="*/ 2147483647 h 1279"/>
              <a:gd name="T66" fmla="*/ 2147483647 w 659"/>
              <a:gd name="T67" fmla="*/ 2147483647 h 1279"/>
              <a:gd name="T68" fmla="*/ 2147483647 w 659"/>
              <a:gd name="T69" fmla="*/ 2147483647 h 1279"/>
              <a:gd name="T70" fmla="*/ 2147483647 w 659"/>
              <a:gd name="T71" fmla="*/ 2147483647 h 1279"/>
              <a:gd name="T72" fmla="*/ 2147483647 w 659"/>
              <a:gd name="T73" fmla="*/ 2147483647 h 1279"/>
              <a:gd name="T74" fmla="*/ 2147483647 w 659"/>
              <a:gd name="T75" fmla="*/ 2147483647 h 1279"/>
              <a:gd name="T76" fmla="*/ 2147483647 w 659"/>
              <a:gd name="T77" fmla="*/ 2147483647 h 1279"/>
              <a:gd name="T78" fmla="*/ 2147483647 w 659"/>
              <a:gd name="T79" fmla="*/ 2147483647 h 1279"/>
              <a:gd name="T80" fmla="*/ 2147483647 w 659"/>
              <a:gd name="T81" fmla="*/ 2147483647 h 1279"/>
              <a:gd name="T82" fmla="*/ 2147483647 w 659"/>
              <a:gd name="T83" fmla="*/ 2147483647 h 1279"/>
              <a:gd name="T84" fmla="*/ 2147483647 w 659"/>
              <a:gd name="T85" fmla="*/ 2147483647 h 1279"/>
              <a:gd name="T86" fmla="*/ 2147483647 w 659"/>
              <a:gd name="T87" fmla="*/ 2147483647 h 1279"/>
              <a:gd name="T88" fmla="*/ 2147483647 w 659"/>
              <a:gd name="T89" fmla="*/ 2147483647 h 1279"/>
              <a:gd name="T90" fmla="*/ 2147483647 w 659"/>
              <a:gd name="T91" fmla="*/ 2147483647 h 1279"/>
              <a:gd name="T92" fmla="*/ 2147483647 w 659"/>
              <a:gd name="T93" fmla="*/ 2147483647 h 1279"/>
              <a:gd name="T94" fmla="*/ 2147483647 w 659"/>
              <a:gd name="T95" fmla="*/ 2147483647 h 1279"/>
              <a:gd name="T96" fmla="*/ 2147483647 w 659"/>
              <a:gd name="T97" fmla="*/ 2147483647 h 1279"/>
              <a:gd name="T98" fmla="*/ 2147483647 w 659"/>
              <a:gd name="T99" fmla="*/ 2147483647 h 1279"/>
              <a:gd name="T100" fmla="*/ 2147483647 w 659"/>
              <a:gd name="T101" fmla="*/ 2147483647 h 1279"/>
              <a:gd name="T102" fmla="*/ 2147483647 w 659"/>
              <a:gd name="T103" fmla="*/ 2147483647 h 12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9"/>
              <a:gd name="T157" fmla="*/ 0 h 1279"/>
              <a:gd name="T158" fmla="*/ 659 w 659"/>
              <a:gd name="T159" fmla="*/ 1279 h 12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9" h="1279">
                <a:moveTo>
                  <a:pt x="8" y="53"/>
                </a:moveTo>
                <a:lnTo>
                  <a:pt x="14" y="121"/>
                </a:lnTo>
                <a:lnTo>
                  <a:pt x="29" y="287"/>
                </a:lnTo>
                <a:lnTo>
                  <a:pt x="44" y="492"/>
                </a:lnTo>
                <a:lnTo>
                  <a:pt x="47" y="677"/>
                </a:lnTo>
                <a:lnTo>
                  <a:pt x="35" y="855"/>
                </a:lnTo>
                <a:lnTo>
                  <a:pt x="20" y="1048"/>
                </a:lnTo>
                <a:lnTo>
                  <a:pt x="6" y="1199"/>
                </a:lnTo>
                <a:lnTo>
                  <a:pt x="0" y="1260"/>
                </a:lnTo>
                <a:lnTo>
                  <a:pt x="32" y="1260"/>
                </a:lnTo>
                <a:lnTo>
                  <a:pt x="112" y="1268"/>
                </a:lnTo>
                <a:lnTo>
                  <a:pt x="211" y="1271"/>
                </a:lnTo>
                <a:lnTo>
                  <a:pt x="291" y="1279"/>
                </a:lnTo>
                <a:lnTo>
                  <a:pt x="383" y="1271"/>
                </a:lnTo>
                <a:lnTo>
                  <a:pt x="502" y="1252"/>
                </a:lnTo>
                <a:lnTo>
                  <a:pt x="600" y="1237"/>
                </a:lnTo>
                <a:lnTo>
                  <a:pt x="644" y="1230"/>
                </a:lnTo>
                <a:lnTo>
                  <a:pt x="647" y="1146"/>
                </a:lnTo>
                <a:lnTo>
                  <a:pt x="650" y="957"/>
                </a:lnTo>
                <a:lnTo>
                  <a:pt x="656" y="738"/>
                </a:lnTo>
                <a:lnTo>
                  <a:pt x="659" y="556"/>
                </a:lnTo>
                <a:lnTo>
                  <a:pt x="653" y="393"/>
                </a:lnTo>
                <a:lnTo>
                  <a:pt x="644" y="212"/>
                </a:lnTo>
                <a:lnTo>
                  <a:pt x="632" y="64"/>
                </a:lnTo>
                <a:lnTo>
                  <a:pt x="629" y="0"/>
                </a:lnTo>
                <a:lnTo>
                  <a:pt x="591" y="30"/>
                </a:lnTo>
                <a:lnTo>
                  <a:pt x="597" y="75"/>
                </a:lnTo>
                <a:lnTo>
                  <a:pt x="606" y="193"/>
                </a:lnTo>
                <a:lnTo>
                  <a:pt x="618" y="344"/>
                </a:lnTo>
                <a:lnTo>
                  <a:pt x="624" y="488"/>
                </a:lnTo>
                <a:lnTo>
                  <a:pt x="618" y="662"/>
                </a:lnTo>
                <a:lnTo>
                  <a:pt x="612" y="897"/>
                </a:lnTo>
                <a:lnTo>
                  <a:pt x="603" y="1097"/>
                </a:lnTo>
                <a:lnTo>
                  <a:pt x="603" y="1184"/>
                </a:lnTo>
                <a:lnTo>
                  <a:pt x="573" y="1188"/>
                </a:lnTo>
                <a:lnTo>
                  <a:pt x="511" y="1199"/>
                </a:lnTo>
                <a:lnTo>
                  <a:pt x="445" y="1215"/>
                </a:lnTo>
                <a:lnTo>
                  <a:pt x="407" y="1222"/>
                </a:lnTo>
                <a:lnTo>
                  <a:pt x="341" y="1218"/>
                </a:lnTo>
                <a:lnTo>
                  <a:pt x="219" y="1215"/>
                </a:lnTo>
                <a:lnTo>
                  <a:pt x="101" y="1207"/>
                </a:lnTo>
                <a:lnTo>
                  <a:pt x="50" y="1207"/>
                </a:lnTo>
                <a:lnTo>
                  <a:pt x="56" y="1131"/>
                </a:lnTo>
                <a:lnTo>
                  <a:pt x="71" y="953"/>
                </a:lnTo>
                <a:lnTo>
                  <a:pt x="89" y="757"/>
                </a:lnTo>
                <a:lnTo>
                  <a:pt x="95" y="628"/>
                </a:lnTo>
                <a:lnTo>
                  <a:pt x="86" y="492"/>
                </a:lnTo>
                <a:lnTo>
                  <a:pt x="74" y="303"/>
                </a:lnTo>
                <a:lnTo>
                  <a:pt x="62" y="136"/>
                </a:lnTo>
                <a:lnTo>
                  <a:pt x="59" y="64"/>
                </a:lnTo>
                <a:lnTo>
                  <a:pt x="8" y="53"/>
                </a:lnTo>
                <a:close/>
              </a:path>
            </a:pathLst>
          </a:custGeom>
          <a:solidFill>
            <a:srgbClr val="000000"/>
          </a:solidFill>
          <a:ln w="9525">
            <a:noFill/>
            <a:round/>
            <a:headEnd/>
            <a:tailEnd/>
          </a:ln>
        </p:spPr>
        <p:txBody>
          <a:bodyPr/>
          <a:lstStyle/>
          <a:p>
            <a:endParaRPr lang="ru-RU"/>
          </a:p>
        </p:txBody>
      </p:sp>
      <p:sp>
        <p:nvSpPr>
          <p:cNvPr id="4144" name="Freeform 412"/>
          <p:cNvSpPr>
            <a:spLocks/>
          </p:cNvSpPr>
          <p:nvPr/>
        </p:nvSpPr>
        <p:spPr bwMode="auto">
          <a:xfrm>
            <a:off x="5764213" y="2295525"/>
            <a:ext cx="447675" cy="131763"/>
          </a:xfrm>
          <a:custGeom>
            <a:avLst/>
            <a:gdLst>
              <a:gd name="T0" fmla="*/ 2147483647 w 282"/>
              <a:gd name="T1" fmla="*/ 2147483647 h 83"/>
              <a:gd name="T2" fmla="*/ 2147483647 w 282"/>
              <a:gd name="T3" fmla="*/ 2147483647 h 83"/>
              <a:gd name="T4" fmla="*/ 2147483647 w 282"/>
              <a:gd name="T5" fmla="*/ 2147483647 h 83"/>
              <a:gd name="T6" fmla="*/ 2147483647 w 282"/>
              <a:gd name="T7" fmla="*/ 2147483647 h 83"/>
              <a:gd name="T8" fmla="*/ 2147483647 w 282"/>
              <a:gd name="T9" fmla="*/ 2147483647 h 83"/>
              <a:gd name="T10" fmla="*/ 2147483647 w 282"/>
              <a:gd name="T11" fmla="*/ 2147483647 h 83"/>
              <a:gd name="T12" fmla="*/ 2147483647 w 282"/>
              <a:gd name="T13" fmla="*/ 2147483647 h 83"/>
              <a:gd name="T14" fmla="*/ 2147483647 w 282"/>
              <a:gd name="T15" fmla="*/ 2147483647 h 83"/>
              <a:gd name="T16" fmla="*/ 2147483647 w 282"/>
              <a:gd name="T17" fmla="*/ 0 h 83"/>
              <a:gd name="T18" fmla="*/ 2147483647 w 282"/>
              <a:gd name="T19" fmla="*/ 2147483647 h 83"/>
              <a:gd name="T20" fmla="*/ 2147483647 w 282"/>
              <a:gd name="T21" fmla="*/ 2147483647 h 83"/>
              <a:gd name="T22" fmla="*/ 2147483647 w 282"/>
              <a:gd name="T23" fmla="*/ 2147483647 h 83"/>
              <a:gd name="T24" fmla="*/ 2147483647 w 282"/>
              <a:gd name="T25" fmla="*/ 2147483647 h 83"/>
              <a:gd name="T26" fmla="*/ 2147483647 w 282"/>
              <a:gd name="T27" fmla="*/ 2147483647 h 83"/>
              <a:gd name="T28" fmla="*/ 2147483647 w 282"/>
              <a:gd name="T29" fmla="*/ 2147483647 h 83"/>
              <a:gd name="T30" fmla="*/ 2147483647 w 282"/>
              <a:gd name="T31" fmla="*/ 2147483647 h 83"/>
              <a:gd name="T32" fmla="*/ 2147483647 w 282"/>
              <a:gd name="T33" fmla="*/ 2147483647 h 83"/>
              <a:gd name="T34" fmla="*/ 0 w 282"/>
              <a:gd name="T35" fmla="*/ 2147483647 h 83"/>
              <a:gd name="T36" fmla="*/ 2147483647 w 282"/>
              <a:gd name="T37" fmla="*/ 2147483647 h 83"/>
              <a:gd name="T38" fmla="*/ 2147483647 w 282"/>
              <a:gd name="T39" fmla="*/ 2147483647 h 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2"/>
              <a:gd name="T61" fmla="*/ 0 h 83"/>
              <a:gd name="T62" fmla="*/ 282 w 282"/>
              <a:gd name="T63" fmla="*/ 83 h 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2" h="83">
                <a:moveTo>
                  <a:pt x="3" y="34"/>
                </a:moveTo>
                <a:lnTo>
                  <a:pt x="15" y="34"/>
                </a:lnTo>
                <a:lnTo>
                  <a:pt x="50" y="34"/>
                </a:lnTo>
                <a:lnTo>
                  <a:pt x="98" y="30"/>
                </a:lnTo>
                <a:lnTo>
                  <a:pt x="148" y="30"/>
                </a:lnTo>
                <a:lnTo>
                  <a:pt x="196" y="22"/>
                </a:lnTo>
                <a:lnTo>
                  <a:pt x="240" y="11"/>
                </a:lnTo>
                <a:lnTo>
                  <a:pt x="270" y="3"/>
                </a:lnTo>
                <a:lnTo>
                  <a:pt x="282" y="0"/>
                </a:lnTo>
                <a:lnTo>
                  <a:pt x="282" y="41"/>
                </a:lnTo>
                <a:lnTo>
                  <a:pt x="267" y="45"/>
                </a:lnTo>
                <a:lnTo>
                  <a:pt x="231" y="64"/>
                </a:lnTo>
                <a:lnTo>
                  <a:pt x="190" y="79"/>
                </a:lnTo>
                <a:lnTo>
                  <a:pt x="154" y="83"/>
                </a:lnTo>
                <a:lnTo>
                  <a:pt x="110" y="83"/>
                </a:lnTo>
                <a:lnTo>
                  <a:pt x="59" y="83"/>
                </a:lnTo>
                <a:lnTo>
                  <a:pt x="18" y="83"/>
                </a:lnTo>
                <a:lnTo>
                  <a:pt x="0" y="83"/>
                </a:lnTo>
                <a:lnTo>
                  <a:pt x="3" y="34"/>
                </a:lnTo>
                <a:close/>
              </a:path>
            </a:pathLst>
          </a:custGeom>
          <a:solidFill>
            <a:srgbClr val="000000"/>
          </a:solidFill>
          <a:ln w="9525">
            <a:noFill/>
            <a:round/>
            <a:headEnd/>
            <a:tailEnd/>
          </a:ln>
        </p:spPr>
        <p:txBody>
          <a:bodyPr/>
          <a:lstStyle/>
          <a:p>
            <a:endParaRPr lang="ru-RU"/>
          </a:p>
        </p:txBody>
      </p:sp>
      <p:sp>
        <p:nvSpPr>
          <p:cNvPr id="4145" name="Freeform 413"/>
          <p:cNvSpPr>
            <a:spLocks/>
          </p:cNvSpPr>
          <p:nvPr/>
        </p:nvSpPr>
        <p:spPr bwMode="auto">
          <a:xfrm>
            <a:off x="5759450" y="2595563"/>
            <a:ext cx="466725" cy="90487"/>
          </a:xfrm>
          <a:custGeom>
            <a:avLst/>
            <a:gdLst>
              <a:gd name="T0" fmla="*/ 2147483647 w 294"/>
              <a:gd name="T1" fmla="*/ 2147483647 h 57"/>
              <a:gd name="T2" fmla="*/ 2147483647 w 294"/>
              <a:gd name="T3" fmla="*/ 2147483647 h 57"/>
              <a:gd name="T4" fmla="*/ 2147483647 w 294"/>
              <a:gd name="T5" fmla="*/ 2147483647 h 57"/>
              <a:gd name="T6" fmla="*/ 2147483647 w 294"/>
              <a:gd name="T7" fmla="*/ 2147483647 h 57"/>
              <a:gd name="T8" fmla="*/ 2147483647 w 294"/>
              <a:gd name="T9" fmla="*/ 2147483647 h 57"/>
              <a:gd name="T10" fmla="*/ 2147483647 w 294"/>
              <a:gd name="T11" fmla="*/ 0 h 57"/>
              <a:gd name="T12" fmla="*/ 2147483647 w 294"/>
              <a:gd name="T13" fmla="*/ 0 h 57"/>
              <a:gd name="T14" fmla="*/ 2147483647 w 294"/>
              <a:gd name="T15" fmla="*/ 0 h 57"/>
              <a:gd name="T16" fmla="*/ 2147483647 w 294"/>
              <a:gd name="T17" fmla="*/ 2147483647 h 57"/>
              <a:gd name="T18" fmla="*/ 2147483647 w 294"/>
              <a:gd name="T19" fmla="*/ 2147483647 h 57"/>
              <a:gd name="T20" fmla="*/ 2147483647 w 294"/>
              <a:gd name="T21" fmla="*/ 2147483647 h 57"/>
              <a:gd name="T22" fmla="*/ 2147483647 w 294"/>
              <a:gd name="T23" fmla="*/ 2147483647 h 57"/>
              <a:gd name="T24" fmla="*/ 2147483647 w 294"/>
              <a:gd name="T25" fmla="*/ 2147483647 h 57"/>
              <a:gd name="T26" fmla="*/ 2147483647 w 294"/>
              <a:gd name="T27" fmla="*/ 2147483647 h 57"/>
              <a:gd name="T28" fmla="*/ 2147483647 w 294"/>
              <a:gd name="T29" fmla="*/ 2147483647 h 57"/>
              <a:gd name="T30" fmla="*/ 2147483647 w 294"/>
              <a:gd name="T31" fmla="*/ 2147483647 h 57"/>
              <a:gd name="T32" fmla="*/ 2147483647 w 294"/>
              <a:gd name="T33" fmla="*/ 2147483647 h 57"/>
              <a:gd name="T34" fmla="*/ 0 w 294"/>
              <a:gd name="T35" fmla="*/ 2147483647 h 57"/>
              <a:gd name="T36" fmla="*/ 2147483647 w 294"/>
              <a:gd name="T37" fmla="*/ 2147483647 h 57"/>
              <a:gd name="T38" fmla="*/ 2147483647 w 294"/>
              <a:gd name="T39" fmla="*/ 2147483647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57"/>
              <a:gd name="T62" fmla="*/ 294 w 294"/>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57">
                <a:moveTo>
                  <a:pt x="6" y="7"/>
                </a:moveTo>
                <a:lnTo>
                  <a:pt x="18" y="7"/>
                </a:lnTo>
                <a:lnTo>
                  <a:pt x="53" y="7"/>
                </a:lnTo>
                <a:lnTo>
                  <a:pt x="101" y="4"/>
                </a:lnTo>
                <a:lnTo>
                  <a:pt x="151" y="4"/>
                </a:lnTo>
                <a:lnTo>
                  <a:pt x="199" y="0"/>
                </a:lnTo>
                <a:lnTo>
                  <a:pt x="246" y="0"/>
                </a:lnTo>
                <a:lnTo>
                  <a:pt x="279" y="0"/>
                </a:lnTo>
                <a:lnTo>
                  <a:pt x="294" y="4"/>
                </a:lnTo>
                <a:lnTo>
                  <a:pt x="294" y="53"/>
                </a:lnTo>
                <a:lnTo>
                  <a:pt x="279" y="53"/>
                </a:lnTo>
                <a:lnTo>
                  <a:pt x="240" y="53"/>
                </a:lnTo>
                <a:lnTo>
                  <a:pt x="196" y="53"/>
                </a:lnTo>
                <a:lnTo>
                  <a:pt x="157" y="57"/>
                </a:lnTo>
                <a:lnTo>
                  <a:pt x="113" y="57"/>
                </a:lnTo>
                <a:lnTo>
                  <a:pt x="59" y="57"/>
                </a:lnTo>
                <a:lnTo>
                  <a:pt x="18" y="57"/>
                </a:lnTo>
                <a:lnTo>
                  <a:pt x="0" y="57"/>
                </a:lnTo>
                <a:lnTo>
                  <a:pt x="6" y="7"/>
                </a:lnTo>
                <a:close/>
              </a:path>
            </a:pathLst>
          </a:custGeom>
          <a:solidFill>
            <a:srgbClr val="000000"/>
          </a:solidFill>
          <a:ln w="9525">
            <a:noFill/>
            <a:round/>
            <a:headEnd/>
            <a:tailEnd/>
          </a:ln>
        </p:spPr>
        <p:txBody>
          <a:bodyPr/>
          <a:lstStyle/>
          <a:p>
            <a:endParaRPr lang="ru-RU"/>
          </a:p>
        </p:txBody>
      </p:sp>
      <p:sp>
        <p:nvSpPr>
          <p:cNvPr id="4146" name="Freeform 414"/>
          <p:cNvSpPr>
            <a:spLocks/>
          </p:cNvSpPr>
          <p:nvPr/>
        </p:nvSpPr>
        <p:spPr bwMode="auto">
          <a:xfrm>
            <a:off x="5773738" y="2817813"/>
            <a:ext cx="471487" cy="90487"/>
          </a:xfrm>
          <a:custGeom>
            <a:avLst/>
            <a:gdLst>
              <a:gd name="T0" fmla="*/ 2147483647 w 297"/>
              <a:gd name="T1" fmla="*/ 2147483647 h 57"/>
              <a:gd name="T2" fmla="*/ 2147483647 w 297"/>
              <a:gd name="T3" fmla="*/ 2147483647 h 57"/>
              <a:gd name="T4" fmla="*/ 2147483647 w 297"/>
              <a:gd name="T5" fmla="*/ 2147483647 h 57"/>
              <a:gd name="T6" fmla="*/ 2147483647 w 297"/>
              <a:gd name="T7" fmla="*/ 2147483647 h 57"/>
              <a:gd name="T8" fmla="*/ 2147483647 w 297"/>
              <a:gd name="T9" fmla="*/ 2147483647 h 57"/>
              <a:gd name="T10" fmla="*/ 2147483647 w 297"/>
              <a:gd name="T11" fmla="*/ 2147483647 h 57"/>
              <a:gd name="T12" fmla="*/ 2147483647 w 297"/>
              <a:gd name="T13" fmla="*/ 2147483647 h 57"/>
              <a:gd name="T14" fmla="*/ 2147483647 w 297"/>
              <a:gd name="T15" fmla="*/ 0 h 57"/>
              <a:gd name="T16" fmla="*/ 2147483647 w 297"/>
              <a:gd name="T17" fmla="*/ 0 h 57"/>
              <a:gd name="T18" fmla="*/ 2147483647 w 297"/>
              <a:gd name="T19" fmla="*/ 2147483647 h 57"/>
              <a:gd name="T20" fmla="*/ 2147483647 w 297"/>
              <a:gd name="T21" fmla="*/ 2147483647 h 57"/>
              <a:gd name="T22" fmla="*/ 2147483647 w 297"/>
              <a:gd name="T23" fmla="*/ 2147483647 h 57"/>
              <a:gd name="T24" fmla="*/ 2147483647 w 297"/>
              <a:gd name="T25" fmla="*/ 2147483647 h 57"/>
              <a:gd name="T26" fmla="*/ 2147483647 w 297"/>
              <a:gd name="T27" fmla="*/ 2147483647 h 57"/>
              <a:gd name="T28" fmla="*/ 2147483647 w 297"/>
              <a:gd name="T29" fmla="*/ 2147483647 h 57"/>
              <a:gd name="T30" fmla="*/ 2147483647 w 297"/>
              <a:gd name="T31" fmla="*/ 2147483647 h 57"/>
              <a:gd name="T32" fmla="*/ 2147483647 w 297"/>
              <a:gd name="T33" fmla="*/ 2147483647 h 57"/>
              <a:gd name="T34" fmla="*/ 0 w 297"/>
              <a:gd name="T35" fmla="*/ 2147483647 h 57"/>
              <a:gd name="T36" fmla="*/ 2147483647 w 297"/>
              <a:gd name="T37" fmla="*/ 2147483647 h 57"/>
              <a:gd name="T38" fmla="*/ 2147483647 w 297"/>
              <a:gd name="T39" fmla="*/ 2147483647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7"/>
              <a:gd name="T61" fmla="*/ 0 h 57"/>
              <a:gd name="T62" fmla="*/ 297 w 297"/>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7" h="57">
                <a:moveTo>
                  <a:pt x="6" y="7"/>
                </a:moveTo>
                <a:lnTo>
                  <a:pt x="17" y="7"/>
                </a:lnTo>
                <a:lnTo>
                  <a:pt x="47" y="11"/>
                </a:lnTo>
                <a:lnTo>
                  <a:pt x="89" y="11"/>
                </a:lnTo>
                <a:lnTo>
                  <a:pt x="139" y="11"/>
                </a:lnTo>
                <a:lnTo>
                  <a:pt x="187" y="7"/>
                </a:lnTo>
                <a:lnTo>
                  <a:pt x="237" y="4"/>
                </a:lnTo>
                <a:lnTo>
                  <a:pt x="276" y="0"/>
                </a:lnTo>
                <a:lnTo>
                  <a:pt x="294" y="0"/>
                </a:lnTo>
                <a:lnTo>
                  <a:pt x="297" y="49"/>
                </a:lnTo>
                <a:lnTo>
                  <a:pt x="279" y="49"/>
                </a:lnTo>
                <a:lnTo>
                  <a:pt x="240" y="53"/>
                </a:lnTo>
                <a:lnTo>
                  <a:pt x="193" y="53"/>
                </a:lnTo>
                <a:lnTo>
                  <a:pt x="154" y="57"/>
                </a:lnTo>
                <a:lnTo>
                  <a:pt x="110" y="57"/>
                </a:lnTo>
                <a:lnTo>
                  <a:pt x="59" y="57"/>
                </a:lnTo>
                <a:lnTo>
                  <a:pt x="17" y="57"/>
                </a:lnTo>
                <a:lnTo>
                  <a:pt x="0" y="57"/>
                </a:lnTo>
                <a:lnTo>
                  <a:pt x="6" y="7"/>
                </a:lnTo>
                <a:close/>
              </a:path>
            </a:pathLst>
          </a:custGeom>
          <a:solidFill>
            <a:srgbClr val="000000"/>
          </a:solidFill>
          <a:ln w="9525">
            <a:noFill/>
            <a:round/>
            <a:headEnd/>
            <a:tailEnd/>
          </a:ln>
        </p:spPr>
        <p:txBody>
          <a:bodyPr/>
          <a:lstStyle/>
          <a:p>
            <a:endParaRPr lang="ru-RU"/>
          </a:p>
        </p:txBody>
      </p:sp>
      <p:sp>
        <p:nvSpPr>
          <p:cNvPr id="4147" name="Freeform 415"/>
          <p:cNvSpPr>
            <a:spLocks/>
          </p:cNvSpPr>
          <p:nvPr/>
        </p:nvSpPr>
        <p:spPr bwMode="auto">
          <a:xfrm>
            <a:off x="5792788" y="3081338"/>
            <a:ext cx="433387" cy="96837"/>
          </a:xfrm>
          <a:custGeom>
            <a:avLst/>
            <a:gdLst>
              <a:gd name="T0" fmla="*/ 2147483647 w 273"/>
              <a:gd name="T1" fmla="*/ 0 h 61"/>
              <a:gd name="T2" fmla="*/ 2147483647 w 273"/>
              <a:gd name="T3" fmla="*/ 0 h 61"/>
              <a:gd name="T4" fmla="*/ 2147483647 w 273"/>
              <a:gd name="T5" fmla="*/ 2147483647 h 61"/>
              <a:gd name="T6" fmla="*/ 2147483647 w 273"/>
              <a:gd name="T7" fmla="*/ 2147483647 h 61"/>
              <a:gd name="T8" fmla="*/ 2147483647 w 273"/>
              <a:gd name="T9" fmla="*/ 2147483647 h 61"/>
              <a:gd name="T10" fmla="*/ 2147483647 w 273"/>
              <a:gd name="T11" fmla="*/ 2147483647 h 61"/>
              <a:gd name="T12" fmla="*/ 2147483647 w 273"/>
              <a:gd name="T13" fmla="*/ 2147483647 h 61"/>
              <a:gd name="T14" fmla="*/ 2147483647 w 273"/>
              <a:gd name="T15" fmla="*/ 2147483647 h 61"/>
              <a:gd name="T16" fmla="*/ 2147483647 w 273"/>
              <a:gd name="T17" fmla="*/ 2147483647 h 61"/>
              <a:gd name="T18" fmla="*/ 2147483647 w 273"/>
              <a:gd name="T19" fmla="*/ 2147483647 h 61"/>
              <a:gd name="T20" fmla="*/ 2147483647 w 273"/>
              <a:gd name="T21" fmla="*/ 2147483647 h 61"/>
              <a:gd name="T22" fmla="*/ 2147483647 w 273"/>
              <a:gd name="T23" fmla="*/ 2147483647 h 61"/>
              <a:gd name="T24" fmla="*/ 2147483647 w 273"/>
              <a:gd name="T25" fmla="*/ 2147483647 h 61"/>
              <a:gd name="T26" fmla="*/ 2147483647 w 273"/>
              <a:gd name="T27" fmla="*/ 2147483647 h 61"/>
              <a:gd name="T28" fmla="*/ 2147483647 w 273"/>
              <a:gd name="T29" fmla="*/ 2147483647 h 61"/>
              <a:gd name="T30" fmla="*/ 2147483647 w 273"/>
              <a:gd name="T31" fmla="*/ 2147483647 h 61"/>
              <a:gd name="T32" fmla="*/ 2147483647 w 273"/>
              <a:gd name="T33" fmla="*/ 2147483647 h 61"/>
              <a:gd name="T34" fmla="*/ 0 w 273"/>
              <a:gd name="T35" fmla="*/ 2147483647 h 61"/>
              <a:gd name="T36" fmla="*/ 2147483647 w 273"/>
              <a:gd name="T37" fmla="*/ 0 h 61"/>
              <a:gd name="T38" fmla="*/ 2147483647 w 273"/>
              <a:gd name="T39" fmla="*/ 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3"/>
              <a:gd name="T61" fmla="*/ 0 h 61"/>
              <a:gd name="T62" fmla="*/ 273 w 273"/>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3" h="61">
                <a:moveTo>
                  <a:pt x="5" y="0"/>
                </a:moveTo>
                <a:lnTo>
                  <a:pt x="17" y="0"/>
                </a:lnTo>
                <a:lnTo>
                  <a:pt x="44" y="4"/>
                </a:lnTo>
                <a:lnTo>
                  <a:pt x="83" y="8"/>
                </a:lnTo>
                <a:lnTo>
                  <a:pt x="133" y="8"/>
                </a:lnTo>
                <a:lnTo>
                  <a:pt x="178" y="4"/>
                </a:lnTo>
                <a:lnTo>
                  <a:pt x="225" y="4"/>
                </a:lnTo>
                <a:lnTo>
                  <a:pt x="258" y="4"/>
                </a:lnTo>
                <a:lnTo>
                  <a:pt x="270" y="8"/>
                </a:lnTo>
                <a:lnTo>
                  <a:pt x="273" y="53"/>
                </a:lnTo>
                <a:lnTo>
                  <a:pt x="255" y="53"/>
                </a:lnTo>
                <a:lnTo>
                  <a:pt x="219" y="57"/>
                </a:lnTo>
                <a:lnTo>
                  <a:pt x="172" y="57"/>
                </a:lnTo>
                <a:lnTo>
                  <a:pt x="133" y="61"/>
                </a:lnTo>
                <a:lnTo>
                  <a:pt x="92" y="57"/>
                </a:lnTo>
                <a:lnTo>
                  <a:pt x="47" y="57"/>
                </a:lnTo>
                <a:lnTo>
                  <a:pt x="11" y="53"/>
                </a:lnTo>
                <a:lnTo>
                  <a:pt x="0" y="53"/>
                </a:lnTo>
                <a:lnTo>
                  <a:pt x="5" y="0"/>
                </a:lnTo>
                <a:close/>
              </a:path>
            </a:pathLst>
          </a:custGeom>
          <a:solidFill>
            <a:srgbClr val="000000"/>
          </a:solidFill>
          <a:ln w="9525">
            <a:noFill/>
            <a:round/>
            <a:headEnd/>
            <a:tailEnd/>
          </a:ln>
        </p:spPr>
        <p:txBody>
          <a:bodyPr/>
          <a:lstStyle/>
          <a:p>
            <a:endParaRPr lang="ru-RU"/>
          </a:p>
        </p:txBody>
      </p:sp>
      <p:sp>
        <p:nvSpPr>
          <p:cNvPr id="4148" name="Freeform 416"/>
          <p:cNvSpPr>
            <a:spLocks/>
          </p:cNvSpPr>
          <p:nvPr/>
        </p:nvSpPr>
        <p:spPr bwMode="auto">
          <a:xfrm>
            <a:off x="5980113" y="3316288"/>
            <a:ext cx="382587" cy="498475"/>
          </a:xfrm>
          <a:custGeom>
            <a:avLst/>
            <a:gdLst>
              <a:gd name="T0" fmla="*/ 2147483647 w 241"/>
              <a:gd name="T1" fmla="*/ 0 h 314"/>
              <a:gd name="T2" fmla="*/ 2147483647 w 241"/>
              <a:gd name="T3" fmla="*/ 2147483647 h 314"/>
              <a:gd name="T4" fmla="*/ 2147483647 w 241"/>
              <a:gd name="T5" fmla="*/ 2147483647 h 314"/>
              <a:gd name="T6" fmla="*/ 0 w 241"/>
              <a:gd name="T7" fmla="*/ 2147483647 h 314"/>
              <a:gd name="T8" fmla="*/ 2147483647 w 241"/>
              <a:gd name="T9" fmla="*/ 2147483647 h 314"/>
              <a:gd name="T10" fmla="*/ 2147483647 w 241"/>
              <a:gd name="T11" fmla="*/ 2147483647 h 314"/>
              <a:gd name="T12" fmla="*/ 2147483647 w 241"/>
              <a:gd name="T13" fmla="*/ 2147483647 h 314"/>
              <a:gd name="T14" fmla="*/ 2147483647 w 241"/>
              <a:gd name="T15" fmla="*/ 2147483647 h 314"/>
              <a:gd name="T16" fmla="*/ 2147483647 w 241"/>
              <a:gd name="T17" fmla="*/ 2147483647 h 314"/>
              <a:gd name="T18" fmla="*/ 2147483647 w 241"/>
              <a:gd name="T19" fmla="*/ 2147483647 h 314"/>
              <a:gd name="T20" fmla="*/ 2147483647 w 241"/>
              <a:gd name="T21" fmla="*/ 2147483647 h 314"/>
              <a:gd name="T22" fmla="*/ 2147483647 w 241"/>
              <a:gd name="T23" fmla="*/ 2147483647 h 314"/>
              <a:gd name="T24" fmla="*/ 2147483647 w 241"/>
              <a:gd name="T25" fmla="*/ 2147483647 h 314"/>
              <a:gd name="T26" fmla="*/ 2147483647 w 241"/>
              <a:gd name="T27" fmla="*/ 2147483647 h 314"/>
              <a:gd name="T28" fmla="*/ 2147483647 w 241"/>
              <a:gd name="T29" fmla="*/ 2147483647 h 314"/>
              <a:gd name="T30" fmla="*/ 2147483647 w 241"/>
              <a:gd name="T31" fmla="*/ 2147483647 h 314"/>
              <a:gd name="T32" fmla="*/ 2147483647 w 241"/>
              <a:gd name="T33" fmla="*/ 2147483647 h 314"/>
              <a:gd name="T34" fmla="*/ 2147483647 w 241"/>
              <a:gd name="T35" fmla="*/ 2147483647 h 314"/>
              <a:gd name="T36" fmla="*/ 2147483647 w 241"/>
              <a:gd name="T37" fmla="*/ 2147483647 h 314"/>
              <a:gd name="T38" fmla="*/ 2147483647 w 241"/>
              <a:gd name="T39" fmla="*/ 2147483647 h 314"/>
              <a:gd name="T40" fmla="*/ 2147483647 w 241"/>
              <a:gd name="T41" fmla="*/ 2147483647 h 314"/>
              <a:gd name="T42" fmla="*/ 2147483647 w 241"/>
              <a:gd name="T43" fmla="*/ 2147483647 h 314"/>
              <a:gd name="T44" fmla="*/ 2147483647 w 241"/>
              <a:gd name="T45" fmla="*/ 2147483647 h 314"/>
              <a:gd name="T46" fmla="*/ 2147483647 w 241"/>
              <a:gd name="T47" fmla="*/ 2147483647 h 314"/>
              <a:gd name="T48" fmla="*/ 2147483647 w 241"/>
              <a:gd name="T49" fmla="*/ 2147483647 h 314"/>
              <a:gd name="T50" fmla="*/ 2147483647 w 241"/>
              <a:gd name="T51" fmla="*/ 2147483647 h 314"/>
              <a:gd name="T52" fmla="*/ 2147483647 w 241"/>
              <a:gd name="T53" fmla="*/ 2147483647 h 314"/>
              <a:gd name="T54" fmla="*/ 2147483647 w 241"/>
              <a:gd name="T55" fmla="*/ 2147483647 h 314"/>
              <a:gd name="T56" fmla="*/ 2147483647 w 241"/>
              <a:gd name="T57" fmla="*/ 2147483647 h 314"/>
              <a:gd name="T58" fmla="*/ 2147483647 w 241"/>
              <a:gd name="T59" fmla="*/ 2147483647 h 314"/>
              <a:gd name="T60" fmla="*/ 2147483647 w 241"/>
              <a:gd name="T61" fmla="*/ 2147483647 h 314"/>
              <a:gd name="T62" fmla="*/ 2147483647 w 241"/>
              <a:gd name="T63" fmla="*/ 2147483647 h 314"/>
              <a:gd name="T64" fmla="*/ 2147483647 w 241"/>
              <a:gd name="T65" fmla="*/ 2147483647 h 314"/>
              <a:gd name="T66" fmla="*/ 2147483647 w 241"/>
              <a:gd name="T67" fmla="*/ 2147483647 h 314"/>
              <a:gd name="T68" fmla="*/ 2147483647 w 241"/>
              <a:gd name="T69" fmla="*/ 2147483647 h 314"/>
              <a:gd name="T70" fmla="*/ 2147483647 w 241"/>
              <a:gd name="T71" fmla="*/ 2147483647 h 314"/>
              <a:gd name="T72" fmla="*/ 2147483647 w 241"/>
              <a:gd name="T73" fmla="*/ 2147483647 h 314"/>
              <a:gd name="T74" fmla="*/ 2147483647 w 241"/>
              <a:gd name="T75" fmla="*/ 2147483647 h 314"/>
              <a:gd name="T76" fmla="*/ 2147483647 w 241"/>
              <a:gd name="T77" fmla="*/ 0 h 314"/>
              <a:gd name="T78" fmla="*/ 2147483647 w 241"/>
              <a:gd name="T79" fmla="*/ 0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1"/>
              <a:gd name="T121" fmla="*/ 0 h 314"/>
              <a:gd name="T122" fmla="*/ 241 w 241"/>
              <a:gd name="T123" fmla="*/ 314 h 3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1" h="314">
                <a:moveTo>
                  <a:pt x="95" y="0"/>
                </a:moveTo>
                <a:lnTo>
                  <a:pt x="72" y="19"/>
                </a:lnTo>
                <a:lnTo>
                  <a:pt x="27" y="80"/>
                </a:lnTo>
                <a:lnTo>
                  <a:pt x="0" y="167"/>
                </a:lnTo>
                <a:lnTo>
                  <a:pt x="36" y="269"/>
                </a:lnTo>
                <a:lnTo>
                  <a:pt x="116" y="314"/>
                </a:lnTo>
                <a:lnTo>
                  <a:pt x="193" y="273"/>
                </a:lnTo>
                <a:lnTo>
                  <a:pt x="241" y="189"/>
                </a:lnTo>
                <a:lnTo>
                  <a:pt x="241" y="102"/>
                </a:lnTo>
                <a:lnTo>
                  <a:pt x="196" y="57"/>
                </a:lnTo>
                <a:lnTo>
                  <a:pt x="149" y="57"/>
                </a:lnTo>
                <a:lnTo>
                  <a:pt x="110" y="91"/>
                </a:lnTo>
                <a:lnTo>
                  <a:pt x="92" y="136"/>
                </a:lnTo>
                <a:lnTo>
                  <a:pt x="101" y="170"/>
                </a:lnTo>
                <a:lnTo>
                  <a:pt x="119" y="185"/>
                </a:lnTo>
                <a:lnTo>
                  <a:pt x="140" y="185"/>
                </a:lnTo>
                <a:lnTo>
                  <a:pt x="149" y="185"/>
                </a:lnTo>
                <a:lnTo>
                  <a:pt x="158" y="148"/>
                </a:lnTo>
                <a:lnTo>
                  <a:pt x="152" y="148"/>
                </a:lnTo>
                <a:lnTo>
                  <a:pt x="143" y="151"/>
                </a:lnTo>
                <a:lnTo>
                  <a:pt x="134" y="148"/>
                </a:lnTo>
                <a:lnTo>
                  <a:pt x="128" y="136"/>
                </a:lnTo>
                <a:lnTo>
                  <a:pt x="140" y="110"/>
                </a:lnTo>
                <a:lnTo>
                  <a:pt x="164" y="98"/>
                </a:lnTo>
                <a:lnTo>
                  <a:pt x="188" y="110"/>
                </a:lnTo>
                <a:lnTo>
                  <a:pt x="199" y="151"/>
                </a:lnTo>
                <a:lnTo>
                  <a:pt x="188" y="204"/>
                </a:lnTo>
                <a:lnTo>
                  <a:pt x="155" y="242"/>
                </a:lnTo>
                <a:lnTo>
                  <a:pt x="116" y="254"/>
                </a:lnTo>
                <a:lnTo>
                  <a:pt x="72" y="231"/>
                </a:lnTo>
                <a:lnTo>
                  <a:pt x="45" y="185"/>
                </a:lnTo>
                <a:lnTo>
                  <a:pt x="39" y="148"/>
                </a:lnTo>
                <a:lnTo>
                  <a:pt x="48" y="121"/>
                </a:lnTo>
                <a:lnTo>
                  <a:pt x="66" y="91"/>
                </a:lnTo>
                <a:lnTo>
                  <a:pt x="87" y="64"/>
                </a:lnTo>
                <a:lnTo>
                  <a:pt x="110" y="42"/>
                </a:lnTo>
                <a:lnTo>
                  <a:pt x="131" y="30"/>
                </a:lnTo>
                <a:lnTo>
                  <a:pt x="140" y="27"/>
                </a:lnTo>
                <a:lnTo>
                  <a:pt x="95" y="0"/>
                </a:lnTo>
                <a:close/>
              </a:path>
            </a:pathLst>
          </a:custGeom>
          <a:solidFill>
            <a:srgbClr val="000000"/>
          </a:solidFill>
          <a:ln w="9525">
            <a:noFill/>
            <a:round/>
            <a:headEnd/>
            <a:tailEnd/>
          </a:ln>
        </p:spPr>
        <p:txBody>
          <a:bodyPr/>
          <a:lstStyle/>
          <a:p>
            <a:endParaRPr lang="ru-RU"/>
          </a:p>
        </p:txBody>
      </p:sp>
      <p:sp>
        <p:nvSpPr>
          <p:cNvPr id="4149" name="Freeform 417"/>
          <p:cNvSpPr>
            <a:spLocks/>
          </p:cNvSpPr>
          <p:nvPr/>
        </p:nvSpPr>
        <p:spPr bwMode="auto">
          <a:xfrm>
            <a:off x="6269038" y="5022850"/>
            <a:ext cx="239712" cy="269875"/>
          </a:xfrm>
          <a:custGeom>
            <a:avLst/>
            <a:gdLst>
              <a:gd name="T0" fmla="*/ 0 w 151"/>
              <a:gd name="T1" fmla="*/ 2147483647 h 170"/>
              <a:gd name="T2" fmla="*/ 2147483647 w 151"/>
              <a:gd name="T3" fmla="*/ 2147483647 h 170"/>
              <a:gd name="T4" fmla="*/ 2147483647 w 151"/>
              <a:gd name="T5" fmla="*/ 2147483647 h 170"/>
              <a:gd name="T6" fmla="*/ 2147483647 w 151"/>
              <a:gd name="T7" fmla="*/ 2147483647 h 170"/>
              <a:gd name="T8" fmla="*/ 2147483647 w 151"/>
              <a:gd name="T9" fmla="*/ 2147483647 h 170"/>
              <a:gd name="T10" fmla="*/ 2147483647 w 151"/>
              <a:gd name="T11" fmla="*/ 2147483647 h 170"/>
              <a:gd name="T12" fmla="*/ 2147483647 w 151"/>
              <a:gd name="T13" fmla="*/ 2147483647 h 170"/>
              <a:gd name="T14" fmla="*/ 2147483647 w 151"/>
              <a:gd name="T15" fmla="*/ 2147483647 h 170"/>
              <a:gd name="T16" fmla="*/ 2147483647 w 151"/>
              <a:gd name="T17" fmla="*/ 2147483647 h 170"/>
              <a:gd name="T18" fmla="*/ 2147483647 w 151"/>
              <a:gd name="T19" fmla="*/ 2147483647 h 170"/>
              <a:gd name="T20" fmla="*/ 2147483647 w 151"/>
              <a:gd name="T21" fmla="*/ 2147483647 h 170"/>
              <a:gd name="T22" fmla="*/ 2147483647 w 151"/>
              <a:gd name="T23" fmla="*/ 2147483647 h 170"/>
              <a:gd name="T24" fmla="*/ 2147483647 w 151"/>
              <a:gd name="T25" fmla="*/ 2147483647 h 170"/>
              <a:gd name="T26" fmla="*/ 2147483647 w 151"/>
              <a:gd name="T27" fmla="*/ 2147483647 h 170"/>
              <a:gd name="T28" fmla="*/ 2147483647 w 151"/>
              <a:gd name="T29" fmla="*/ 0 h 170"/>
              <a:gd name="T30" fmla="*/ 2147483647 w 151"/>
              <a:gd name="T31" fmla="*/ 2147483647 h 170"/>
              <a:gd name="T32" fmla="*/ 2147483647 w 151"/>
              <a:gd name="T33" fmla="*/ 2147483647 h 170"/>
              <a:gd name="T34" fmla="*/ 0 w 151"/>
              <a:gd name="T35" fmla="*/ 2147483647 h 170"/>
              <a:gd name="T36" fmla="*/ 0 w 151"/>
              <a:gd name="T37" fmla="*/ 2147483647 h 170"/>
              <a:gd name="T38" fmla="*/ 0 w 151"/>
              <a:gd name="T39" fmla="*/ 2147483647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1"/>
              <a:gd name="T61" fmla="*/ 0 h 170"/>
              <a:gd name="T62" fmla="*/ 151 w 151"/>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1" h="170">
                <a:moveTo>
                  <a:pt x="0" y="83"/>
                </a:moveTo>
                <a:lnTo>
                  <a:pt x="14" y="72"/>
                </a:lnTo>
                <a:lnTo>
                  <a:pt x="56" y="57"/>
                </a:lnTo>
                <a:lnTo>
                  <a:pt x="95" y="41"/>
                </a:lnTo>
                <a:lnTo>
                  <a:pt x="113" y="45"/>
                </a:lnTo>
                <a:lnTo>
                  <a:pt x="104" y="68"/>
                </a:lnTo>
                <a:lnTo>
                  <a:pt x="89" y="98"/>
                </a:lnTo>
                <a:lnTo>
                  <a:pt x="74" y="125"/>
                </a:lnTo>
                <a:lnTo>
                  <a:pt x="68" y="136"/>
                </a:lnTo>
                <a:lnTo>
                  <a:pt x="107" y="170"/>
                </a:lnTo>
                <a:lnTo>
                  <a:pt x="115" y="151"/>
                </a:lnTo>
                <a:lnTo>
                  <a:pt x="136" y="113"/>
                </a:lnTo>
                <a:lnTo>
                  <a:pt x="151" y="64"/>
                </a:lnTo>
                <a:lnTo>
                  <a:pt x="148" y="19"/>
                </a:lnTo>
                <a:lnTo>
                  <a:pt x="115" y="0"/>
                </a:lnTo>
                <a:lnTo>
                  <a:pt x="65" y="7"/>
                </a:lnTo>
                <a:lnTo>
                  <a:pt x="17" y="26"/>
                </a:lnTo>
                <a:lnTo>
                  <a:pt x="0" y="38"/>
                </a:lnTo>
                <a:lnTo>
                  <a:pt x="0" y="83"/>
                </a:lnTo>
                <a:close/>
              </a:path>
            </a:pathLst>
          </a:custGeom>
          <a:solidFill>
            <a:srgbClr val="000000"/>
          </a:solidFill>
          <a:ln w="9525">
            <a:noFill/>
            <a:round/>
            <a:headEnd/>
            <a:tailEnd/>
          </a:ln>
        </p:spPr>
        <p:txBody>
          <a:bodyPr/>
          <a:lstStyle/>
          <a:p>
            <a:endParaRPr lang="ru-RU"/>
          </a:p>
        </p:txBody>
      </p:sp>
      <p:sp>
        <p:nvSpPr>
          <p:cNvPr id="4150" name="Freeform 418"/>
          <p:cNvSpPr>
            <a:spLocks/>
          </p:cNvSpPr>
          <p:nvPr/>
        </p:nvSpPr>
        <p:spPr bwMode="auto">
          <a:xfrm>
            <a:off x="5434013" y="4986338"/>
            <a:ext cx="1098550" cy="1087437"/>
          </a:xfrm>
          <a:custGeom>
            <a:avLst/>
            <a:gdLst>
              <a:gd name="T0" fmla="*/ 2147483647 w 692"/>
              <a:gd name="T1" fmla="*/ 2147483647 h 685"/>
              <a:gd name="T2" fmla="*/ 2147483647 w 692"/>
              <a:gd name="T3" fmla="*/ 2147483647 h 685"/>
              <a:gd name="T4" fmla="*/ 2147483647 w 692"/>
              <a:gd name="T5" fmla="*/ 2147483647 h 685"/>
              <a:gd name="T6" fmla="*/ 2147483647 w 692"/>
              <a:gd name="T7" fmla="*/ 2147483647 h 685"/>
              <a:gd name="T8" fmla="*/ 2147483647 w 692"/>
              <a:gd name="T9" fmla="*/ 2147483647 h 685"/>
              <a:gd name="T10" fmla="*/ 2147483647 w 692"/>
              <a:gd name="T11" fmla="*/ 2147483647 h 685"/>
              <a:gd name="T12" fmla="*/ 0 w 692"/>
              <a:gd name="T13" fmla="*/ 2147483647 h 685"/>
              <a:gd name="T14" fmla="*/ 2147483647 w 692"/>
              <a:gd name="T15" fmla="*/ 2147483647 h 685"/>
              <a:gd name="T16" fmla="*/ 2147483647 w 692"/>
              <a:gd name="T17" fmla="*/ 2147483647 h 685"/>
              <a:gd name="T18" fmla="*/ 2147483647 w 692"/>
              <a:gd name="T19" fmla="*/ 2147483647 h 685"/>
              <a:gd name="T20" fmla="*/ 2147483647 w 692"/>
              <a:gd name="T21" fmla="*/ 2147483647 h 685"/>
              <a:gd name="T22" fmla="*/ 2147483647 w 692"/>
              <a:gd name="T23" fmla="*/ 2147483647 h 685"/>
              <a:gd name="T24" fmla="*/ 2147483647 w 692"/>
              <a:gd name="T25" fmla="*/ 2147483647 h 685"/>
              <a:gd name="T26" fmla="*/ 2147483647 w 692"/>
              <a:gd name="T27" fmla="*/ 2147483647 h 685"/>
              <a:gd name="T28" fmla="*/ 2147483647 w 692"/>
              <a:gd name="T29" fmla="*/ 2147483647 h 685"/>
              <a:gd name="T30" fmla="*/ 2147483647 w 692"/>
              <a:gd name="T31" fmla="*/ 2147483647 h 685"/>
              <a:gd name="T32" fmla="*/ 2147483647 w 692"/>
              <a:gd name="T33" fmla="*/ 2147483647 h 685"/>
              <a:gd name="T34" fmla="*/ 2147483647 w 692"/>
              <a:gd name="T35" fmla="*/ 2147483647 h 685"/>
              <a:gd name="T36" fmla="*/ 2147483647 w 692"/>
              <a:gd name="T37" fmla="*/ 2147483647 h 685"/>
              <a:gd name="T38" fmla="*/ 2147483647 w 692"/>
              <a:gd name="T39" fmla="*/ 2147483647 h 685"/>
              <a:gd name="T40" fmla="*/ 2147483647 w 692"/>
              <a:gd name="T41" fmla="*/ 2147483647 h 685"/>
              <a:gd name="T42" fmla="*/ 2147483647 w 692"/>
              <a:gd name="T43" fmla="*/ 2147483647 h 685"/>
              <a:gd name="T44" fmla="*/ 2147483647 w 692"/>
              <a:gd name="T45" fmla="*/ 2147483647 h 685"/>
              <a:gd name="T46" fmla="*/ 2147483647 w 692"/>
              <a:gd name="T47" fmla="*/ 2147483647 h 685"/>
              <a:gd name="T48" fmla="*/ 2147483647 w 692"/>
              <a:gd name="T49" fmla="*/ 2147483647 h 685"/>
              <a:gd name="T50" fmla="*/ 2147483647 w 692"/>
              <a:gd name="T51" fmla="*/ 2147483647 h 685"/>
              <a:gd name="T52" fmla="*/ 2147483647 w 692"/>
              <a:gd name="T53" fmla="*/ 2147483647 h 685"/>
              <a:gd name="T54" fmla="*/ 2147483647 w 692"/>
              <a:gd name="T55" fmla="*/ 2147483647 h 685"/>
              <a:gd name="T56" fmla="*/ 2147483647 w 692"/>
              <a:gd name="T57" fmla="*/ 2147483647 h 685"/>
              <a:gd name="T58" fmla="*/ 2147483647 w 692"/>
              <a:gd name="T59" fmla="*/ 2147483647 h 685"/>
              <a:gd name="T60" fmla="*/ 2147483647 w 692"/>
              <a:gd name="T61" fmla="*/ 2147483647 h 685"/>
              <a:gd name="T62" fmla="*/ 2147483647 w 692"/>
              <a:gd name="T63" fmla="*/ 2147483647 h 685"/>
              <a:gd name="T64" fmla="*/ 2147483647 w 692"/>
              <a:gd name="T65" fmla="*/ 2147483647 h 685"/>
              <a:gd name="T66" fmla="*/ 2147483647 w 692"/>
              <a:gd name="T67" fmla="*/ 2147483647 h 685"/>
              <a:gd name="T68" fmla="*/ 2147483647 w 692"/>
              <a:gd name="T69" fmla="*/ 2147483647 h 685"/>
              <a:gd name="T70" fmla="*/ 2147483647 w 692"/>
              <a:gd name="T71" fmla="*/ 2147483647 h 685"/>
              <a:gd name="T72" fmla="*/ 2147483647 w 692"/>
              <a:gd name="T73" fmla="*/ 2147483647 h 685"/>
              <a:gd name="T74" fmla="*/ 2147483647 w 692"/>
              <a:gd name="T75" fmla="*/ 2147483647 h 685"/>
              <a:gd name="T76" fmla="*/ 2147483647 w 692"/>
              <a:gd name="T77" fmla="*/ 2147483647 h 685"/>
              <a:gd name="T78" fmla="*/ 2147483647 w 692"/>
              <a:gd name="T79" fmla="*/ 2147483647 h 685"/>
              <a:gd name="T80" fmla="*/ 2147483647 w 692"/>
              <a:gd name="T81" fmla="*/ 2147483647 h 685"/>
              <a:gd name="T82" fmla="*/ 2147483647 w 692"/>
              <a:gd name="T83" fmla="*/ 2147483647 h 685"/>
              <a:gd name="T84" fmla="*/ 2147483647 w 692"/>
              <a:gd name="T85" fmla="*/ 2147483647 h 685"/>
              <a:gd name="T86" fmla="*/ 2147483647 w 692"/>
              <a:gd name="T87" fmla="*/ 2147483647 h 685"/>
              <a:gd name="T88" fmla="*/ 2147483647 w 692"/>
              <a:gd name="T89" fmla="*/ 2147483647 h 685"/>
              <a:gd name="T90" fmla="*/ 2147483647 w 692"/>
              <a:gd name="T91" fmla="*/ 2147483647 h 685"/>
              <a:gd name="T92" fmla="*/ 2147483647 w 692"/>
              <a:gd name="T93" fmla="*/ 2147483647 h 685"/>
              <a:gd name="T94" fmla="*/ 2147483647 w 692"/>
              <a:gd name="T95" fmla="*/ 2147483647 h 685"/>
              <a:gd name="T96" fmla="*/ 2147483647 w 692"/>
              <a:gd name="T97" fmla="*/ 2147483647 h 685"/>
              <a:gd name="T98" fmla="*/ 2147483647 w 692"/>
              <a:gd name="T99" fmla="*/ 2147483647 h 685"/>
              <a:gd name="T100" fmla="*/ 2147483647 w 692"/>
              <a:gd name="T101" fmla="*/ 2147483647 h 685"/>
              <a:gd name="T102" fmla="*/ 2147483647 w 692"/>
              <a:gd name="T103" fmla="*/ 2147483647 h 685"/>
              <a:gd name="T104" fmla="*/ 2147483647 w 692"/>
              <a:gd name="T105" fmla="*/ 2147483647 h 685"/>
              <a:gd name="T106" fmla="*/ 2147483647 w 692"/>
              <a:gd name="T107" fmla="*/ 2147483647 h 685"/>
              <a:gd name="T108" fmla="*/ 2147483647 w 692"/>
              <a:gd name="T109" fmla="*/ 2147483647 h 685"/>
              <a:gd name="T110" fmla="*/ 2147483647 w 692"/>
              <a:gd name="T111" fmla="*/ 2147483647 h 685"/>
              <a:gd name="T112" fmla="*/ 2147483647 w 692"/>
              <a:gd name="T113" fmla="*/ 2147483647 h 6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2"/>
              <a:gd name="T172" fmla="*/ 0 h 685"/>
              <a:gd name="T173" fmla="*/ 692 w 692"/>
              <a:gd name="T174" fmla="*/ 685 h 6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2" h="685">
                <a:moveTo>
                  <a:pt x="558" y="61"/>
                </a:moveTo>
                <a:lnTo>
                  <a:pt x="537" y="57"/>
                </a:lnTo>
                <a:lnTo>
                  <a:pt x="493" y="57"/>
                </a:lnTo>
                <a:lnTo>
                  <a:pt x="434" y="49"/>
                </a:lnTo>
                <a:lnTo>
                  <a:pt x="377" y="46"/>
                </a:lnTo>
                <a:lnTo>
                  <a:pt x="306" y="46"/>
                </a:lnTo>
                <a:lnTo>
                  <a:pt x="226" y="57"/>
                </a:lnTo>
                <a:lnTo>
                  <a:pt x="160" y="72"/>
                </a:lnTo>
                <a:lnTo>
                  <a:pt x="133" y="80"/>
                </a:lnTo>
                <a:lnTo>
                  <a:pt x="113" y="64"/>
                </a:lnTo>
                <a:lnTo>
                  <a:pt x="74" y="34"/>
                </a:lnTo>
                <a:lnTo>
                  <a:pt x="32" y="8"/>
                </a:lnTo>
                <a:lnTo>
                  <a:pt x="6" y="0"/>
                </a:lnTo>
                <a:lnTo>
                  <a:pt x="0" y="34"/>
                </a:lnTo>
                <a:lnTo>
                  <a:pt x="6" y="95"/>
                </a:lnTo>
                <a:lnTo>
                  <a:pt x="15" y="152"/>
                </a:lnTo>
                <a:lnTo>
                  <a:pt x="21" y="182"/>
                </a:lnTo>
                <a:lnTo>
                  <a:pt x="18" y="204"/>
                </a:lnTo>
                <a:lnTo>
                  <a:pt x="12" y="273"/>
                </a:lnTo>
                <a:lnTo>
                  <a:pt x="9" y="348"/>
                </a:lnTo>
                <a:lnTo>
                  <a:pt x="9" y="409"/>
                </a:lnTo>
                <a:lnTo>
                  <a:pt x="15" y="450"/>
                </a:lnTo>
                <a:lnTo>
                  <a:pt x="18" y="485"/>
                </a:lnTo>
                <a:lnTo>
                  <a:pt x="21" y="503"/>
                </a:lnTo>
                <a:lnTo>
                  <a:pt x="23" y="515"/>
                </a:lnTo>
                <a:lnTo>
                  <a:pt x="18" y="526"/>
                </a:lnTo>
                <a:lnTo>
                  <a:pt x="9" y="564"/>
                </a:lnTo>
                <a:lnTo>
                  <a:pt x="3" y="606"/>
                </a:lnTo>
                <a:lnTo>
                  <a:pt x="9" y="640"/>
                </a:lnTo>
                <a:lnTo>
                  <a:pt x="32" y="651"/>
                </a:lnTo>
                <a:lnTo>
                  <a:pt x="71" y="640"/>
                </a:lnTo>
                <a:lnTo>
                  <a:pt x="107" y="625"/>
                </a:lnTo>
                <a:lnTo>
                  <a:pt x="122" y="617"/>
                </a:lnTo>
                <a:lnTo>
                  <a:pt x="145" y="621"/>
                </a:lnTo>
                <a:lnTo>
                  <a:pt x="208" y="636"/>
                </a:lnTo>
                <a:lnTo>
                  <a:pt x="282" y="647"/>
                </a:lnTo>
                <a:lnTo>
                  <a:pt x="353" y="651"/>
                </a:lnTo>
                <a:lnTo>
                  <a:pt x="416" y="640"/>
                </a:lnTo>
                <a:lnTo>
                  <a:pt x="472" y="636"/>
                </a:lnTo>
                <a:lnTo>
                  <a:pt x="517" y="628"/>
                </a:lnTo>
                <a:lnTo>
                  <a:pt x="532" y="628"/>
                </a:lnTo>
                <a:lnTo>
                  <a:pt x="552" y="640"/>
                </a:lnTo>
                <a:lnTo>
                  <a:pt x="597" y="666"/>
                </a:lnTo>
                <a:lnTo>
                  <a:pt x="644" y="685"/>
                </a:lnTo>
                <a:lnTo>
                  <a:pt x="686" y="674"/>
                </a:lnTo>
                <a:lnTo>
                  <a:pt x="692" y="621"/>
                </a:lnTo>
                <a:lnTo>
                  <a:pt x="677" y="545"/>
                </a:lnTo>
                <a:lnTo>
                  <a:pt x="650" y="481"/>
                </a:lnTo>
                <a:lnTo>
                  <a:pt x="641" y="454"/>
                </a:lnTo>
                <a:lnTo>
                  <a:pt x="641" y="420"/>
                </a:lnTo>
                <a:lnTo>
                  <a:pt x="647" y="341"/>
                </a:lnTo>
                <a:lnTo>
                  <a:pt x="647" y="250"/>
                </a:lnTo>
                <a:lnTo>
                  <a:pt x="639" y="189"/>
                </a:lnTo>
                <a:lnTo>
                  <a:pt x="618" y="159"/>
                </a:lnTo>
                <a:lnTo>
                  <a:pt x="603" y="144"/>
                </a:lnTo>
                <a:lnTo>
                  <a:pt x="594" y="148"/>
                </a:lnTo>
                <a:lnTo>
                  <a:pt x="594" y="182"/>
                </a:lnTo>
                <a:lnTo>
                  <a:pt x="600" y="220"/>
                </a:lnTo>
                <a:lnTo>
                  <a:pt x="606" y="257"/>
                </a:lnTo>
                <a:lnTo>
                  <a:pt x="606" y="292"/>
                </a:lnTo>
                <a:lnTo>
                  <a:pt x="609" y="333"/>
                </a:lnTo>
                <a:lnTo>
                  <a:pt x="606" y="382"/>
                </a:lnTo>
                <a:lnTo>
                  <a:pt x="606" y="435"/>
                </a:lnTo>
                <a:lnTo>
                  <a:pt x="606" y="473"/>
                </a:lnTo>
                <a:lnTo>
                  <a:pt x="606" y="492"/>
                </a:lnTo>
                <a:lnTo>
                  <a:pt x="615" y="511"/>
                </a:lnTo>
                <a:lnTo>
                  <a:pt x="633" y="556"/>
                </a:lnTo>
                <a:lnTo>
                  <a:pt x="644" y="602"/>
                </a:lnTo>
                <a:lnTo>
                  <a:pt x="641" y="625"/>
                </a:lnTo>
                <a:lnTo>
                  <a:pt x="615" y="617"/>
                </a:lnTo>
                <a:lnTo>
                  <a:pt x="585" y="602"/>
                </a:lnTo>
                <a:lnTo>
                  <a:pt x="558" y="587"/>
                </a:lnTo>
                <a:lnTo>
                  <a:pt x="546" y="579"/>
                </a:lnTo>
                <a:lnTo>
                  <a:pt x="520" y="583"/>
                </a:lnTo>
                <a:lnTo>
                  <a:pt x="454" y="594"/>
                </a:lnTo>
                <a:lnTo>
                  <a:pt x="377" y="602"/>
                </a:lnTo>
                <a:lnTo>
                  <a:pt x="315" y="609"/>
                </a:lnTo>
                <a:lnTo>
                  <a:pt x="255" y="602"/>
                </a:lnTo>
                <a:lnTo>
                  <a:pt x="190" y="587"/>
                </a:lnTo>
                <a:lnTo>
                  <a:pt x="133" y="575"/>
                </a:lnTo>
                <a:lnTo>
                  <a:pt x="113" y="572"/>
                </a:lnTo>
                <a:lnTo>
                  <a:pt x="104" y="575"/>
                </a:lnTo>
                <a:lnTo>
                  <a:pt x="83" y="591"/>
                </a:lnTo>
                <a:lnTo>
                  <a:pt x="62" y="598"/>
                </a:lnTo>
                <a:lnTo>
                  <a:pt x="50" y="598"/>
                </a:lnTo>
                <a:lnTo>
                  <a:pt x="50" y="575"/>
                </a:lnTo>
                <a:lnTo>
                  <a:pt x="56" y="549"/>
                </a:lnTo>
                <a:lnTo>
                  <a:pt x="62" y="522"/>
                </a:lnTo>
                <a:lnTo>
                  <a:pt x="65" y="515"/>
                </a:lnTo>
                <a:lnTo>
                  <a:pt x="59" y="492"/>
                </a:lnTo>
                <a:lnTo>
                  <a:pt x="53" y="447"/>
                </a:lnTo>
                <a:lnTo>
                  <a:pt x="44" y="390"/>
                </a:lnTo>
                <a:lnTo>
                  <a:pt x="41" y="345"/>
                </a:lnTo>
                <a:lnTo>
                  <a:pt x="41" y="295"/>
                </a:lnTo>
                <a:lnTo>
                  <a:pt x="47" y="239"/>
                </a:lnTo>
                <a:lnTo>
                  <a:pt x="53" y="193"/>
                </a:lnTo>
                <a:lnTo>
                  <a:pt x="59" y="178"/>
                </a:lnTo>
                <a:lnTo>
                  <a:pt x="53" y="163"/>
                </a:lnTo>
                <a:lnTo>
                  <a:pt x="41" y="133"/>
                </a:lnTo>
                <a:lnTo>
                  <a:pt x="32" y="95"/>
                </a:lnTo>
                <a:lnTo>
                  <a:pt x="29" y="72"/>
                </a:lnTo>
                <a:lnTo>
                  <a:pt x="38" y="68"/>
                </a:lnTo>
                <a:lnTo>
                  <a:pt x="62" y="87"/>
                </a:lnTo>
                <a:lnTo>
                  <a:pt x="80" y="110"/>
                </a:lnTo>
                <a:lnTo>
                  <a:pt x="92" y="121"/>
                </a:lnTo>
                <a:lnTo>
                  <a:pt x="122" y="117"/>
                </a:lnTo>
                <a:lnTo>
                  <a:pt x="193" y="110"/>
                </a:lnTo>
                <a:lnTo>
                  <a:pt x="276" y="102"/>
                </a:lnTo>
                <a:lnTo>
                  <a:pt x="335" y="95"/>
                </a:lnTo>
                <a:lnTo>
                  <a:pt x="386" y="91"/>
                </a:lnTo>
                <a:lnTo>
                  <a:pt x="448" y="95"/>
                </a:lnTo>
                <a:lnTo>
                  <a:pt x="502" y="102"/>
                </a:lnTo>
                <a:lnTo>
                  <a:pt x="526" y="106"/>
                </a:lnTo>
                <a:lnTo>
                  <a:pt x="558" y="61"/>
                </a:lnTo>
                <a:close/>
              </a:path>
            </a:pathLst>
          </a:custGeom>
          <a:solidFill>
            <a:srgbClr val="000000"/>
          </a:solidFill>
          <a:ln w="9525">
            <a:noFill/>
            <a:round/>
            <a:headEnd/>
            <a:tailEnd/>
          </a:ln>
        </p:spPr>
        <p:txBody>
          <a:bodyPr/>
          <a:lstStyle/>
          <a:p>
            <a:endParaRPr lang="ru-RU"/>
          </a:p>
        </p:txBody>
      </p:sp>
      <p:sp>
        <p:nvSpPr>
          <p:cNvPr id="4151" name="Freeform 419"/>
          <p:cNvSpPr>
            <a:spLocks/>
          </p:cNvSpPr>
          <p:nvPr/>
        </p:nvSpPr>
        <p:spPr bwMode="auto">
          <a:xfrm>
            <a:off x="5580063" y="5611813"/>
            <a:ext cx="282575" cy="203200"/>
          </a:xfrm>
          <a:custGeom>
            <a:avLst/>
            <a:gdLst>
              <a:gd name="T0" fmla="*/ 2147483647 w 178"/>
              <a:gd name="T1" fmla="*/ 0 h 128"/>
              <a:gd name="T2" fmla="*/ 2147483647 w 178"/>
              <a:gd name="T3" fmla="*/ 2147483647 h 128"/>
              <a:gd name="T4" fmla="*/ 2147483647 w 178"/>
              <a:gd name="T5" fmla="*/ 2147483647 h 128"/>
              <a:gd name="T6" fmla="*/ 2147483647 w 178"/>
              <a:gd name="T7" fmla="*/ 2147483647 h 128"/>
              <a:gd name="T8" fmla="*/ 2147483647 w 178"/>
              <a:gd name="T9" fmla="*/ 2147483647 h 128"/>
              <a:gd name="T10" fmla="*/ 2147483647 w 178"/>
              <a:gd name="T11" fmla="*/ 2147483647 h 128"/>
              <a:gd name="T12" fmla="*/ 2147483647 w 178"/>
              <a:gd name="T13" fmla="*/ 2147483647 h 128"/>
              <a:gd name="T14" fmla="*/ 2147483647 w 178"/>
              <a:gd name="T15" fmla="*/ 2147483647 h 128"/>
              <a:gd name="T16" fmla="*/ 2147483647 w 178"/>
              <a:gd name="T17" fmla="*/ 2147483647 h 128"/>
              <a:gd name="T18" fmla="*/ 2147483647 w 178"/>
              <a:gd name="T19" fmla="*/ 2147483647 h 128"/>
              <a:gd name="T20" fmla="*/ 2147483647 w 178"/>
              <a:gd name="T21" fmla="*/ 2147483647 h 128"/>
              <a:gd name="T22" fmla="*/ 2147483647 w 178"/>
              <a:gd name="T23" fmla="*/ 2147483647 h 128"/>
              <a:gd name="T24" fmla="*/ 2147483647 w 178"/>
              <a:gd name="T25" fmla="*/ 2147483647 h 128"/>
              <a:gd name="T26" fmla="*/ 2147483647 w 178"/>
              <a:gd name="T27" fmla="*/ 2147483647 h 128"/>
              <a:gd name="T28" fmla="*/ 2147483647 w 178"/>
              <a:gd name="T29" fmla="*/ 2147483647 h 128"/>
              <a:gd name="T30" fmla="*/ 2147483647 w 178"/>
              <a:gd name="T31" fmla="*/ 2147483647 h 128"/>
              <a:gd name="T32" fmla="*/ 0 w 178"/>
              <a:gd name="T33" fmla="*/ 2147483647 h 128"/>
              <a:gd name="T34" fmla="*/ 0 w 178"/>
              <a:gd name="T35" fmla="*/ 2147483647 h 128"/>
              <a:gd name="T36" fmla="*/ 2147483647 w 178"/>
              <a:gd name="T37" fmla="*/ 0 h 128"/>
              <a:gd name="T38" fmla="*/ 2147483647 w 178"/>
              <a:gd name="T39" fmla="*/ 0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128"/>
              <a:gd name="T62" fmla="*/ 178 w 178"/>
              <a:gd name="T63" fmla="*/ 128 h 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128">
                <a:moveTo>
                  <a:pt x="12" y="0"/>
                </a:moveTo>
                <a:lnTo>
                  <a:pt x="21" y="7"/>
                </a:lnTo>
                <a:lnTo>
                  <a:pt x="41" y="34"/>
                </a:lnTo>
                <a:lnTo>
                  <a:pt x="71" y="60"/>
                </a:lnTo>
                <a:lnTo>
                  <a:pt x="104" y="79"/>
                </a:lnTo>
                <a:lnTo>
                  <a:pt x="134" y="79"/>
                </a:lnTo>
                <a:lnTo>
                  <a:pt x="157" y="83"/>
                </a:lnTo>
                <a:lnTo>
                  <a:pt x="172" y="83"/>
                </a:lnTo>
                <a:lnTo>
                  <a:pt x="178" y="83"/>
                </a:lnTo>
                <a:lnTo>
                  <a:pt x="172" y="121"/>
                </a:lnTo>
                <a:lnTo>
                  <a:pt x="163" y="121"/>
                </a:lnTo>
                <a:lnTo>
                  <a:pt x="134" y="128"/>
                </a:lnTo>
                <a:lnTo>
                  <a:pt x="95" y="125"/>
                </a:lnTo>
                <a:lnTo>
                  <a:pt x="56" y="113"/>
                </a:lnTo>
                <a:lnTo>
                  <a:pt x="21" y="87"/>
                </a:lnTo>
                <a:lnTo>
                  <a:pt x="6" y="64"/>
                </a:lnTo>
                <a:lnTo>
                  <a:pt x="0" y="49"/>
                </a:lnTo>
                <a:lnTo>
                  <a:pt x="0" y="41"/>
                </a:lnTo>
                <a:lnTo>
                  <a:pt x="12" y="0"/>
                </a:lnTo>
                <a:close/>
              </a:path>
            </a:pathLst>
          </a:custGeom>
          <a:solidFill>
            <a:srgbClr val="000000"/>
          </a:solidFill>
          <a:ln w="9525">
            <a:noFill/>
            <a:round/>
            <a:headEnd/>
            <a:tailEnd/>
          </a:ln>
        </p:spPr>
        <p:txBody>
          <a:bodyPr/>
          <a:lstStyle/>
          <a:p>
            <a:endParaRPr lang="ru-RU"/>
          </a:p>
        </p:txBody>
      </p:sp>
      <p:sp>
        <p:nvSpPr>
          <p:cNvPr id="4152" name="Freeform 420"/>
          <p:cNvSpPr>
            <a:spLocks/>
          </p:cNvSpPr>
          <p:nvPr/>
        </p:nvSpPr>
        <p:spPr bwMode="auto">
          <a:xfrm>
            <a:off x="6154738" y="5665788"/>
            <a:ext cx="184150" cy="179387"/>
          </a:xfrm>
          <a:custGeom>
            <a:avLst/>
            <a:gdLst>
              <a:gd name="T0" fmla="*/ 2147483647 w 116"/>
              <a:gd name="T1" fmla="*/ 2147483647 h 113"/>
              <a:gd name="T2" fmla="*/ 2147483647 w 116"/>
              <a:gd name="T3" fmla="*/ 2147483647 h 113"/>
              <a:gd name="T4" fmla="*/ 2147483647 w 116"/>
              <a:gd name="T5" fmla="*/ 2147483647 h 113"/>
              <a:gd name="T6" fmla="*/ 2147483647 w 116"/>
              <a:gd name="T7" fmla="*/ 2147483647 h 113"/>
              <a:gd name="T8" fmla="*/ 2147483647 w 116"/>
              <a:gd name="T9" fmla="*/ 2147483647 h 113"/>
              <a:gd name="T10" fmla="*/ 2147483647 w 116"/>
              <a:gd name="T11" fmla="*/ 0 h 113"/>
              <a:gd name="T12" fmla="*/ 2147483647 w 116"/>
              <a:gd name="T13" fmla="*/ 2147483647 h 113"/>
              <a:gd name="T14" fmla="*/ 2147483647 w 116"/>
              <a:gd name="T15" fmla="*/ 2147483647 h 113"/>
              <a:gd name="T16" fmla="*/ 2147483647 w 116"/>
              <a:gd name="T17" fmla="*/ 2147483647 h 113"/>
              <a:gd name="T18" fmla="*/ 2147483647 w 116"/>
              <a:gd name="T19" fmla="*/ 2147483647 h 113"/>
              <a:gd name="T20" fmla="*/ 2147483647 w 116"/>
              <a:gd name="T21" fmla="*/ 2147483647 h 113"/>
              <a:gd name="T22" fmla="*/ 2147483647 w 116"/>
              <a:gd name="T23" fmla="*/ 2147483647 h 113"/>
              <a:gd name="T24" fmla="*/ 2147483647 w 116"/>
              <a:gd name="T25" fmla="*/ 2147483647 h 113"/>
              <a:gd name="T26" fmla="*/ 2147483647 w 116"/>
              <a:gd name="T27" fmla="*/ 2147483647 h 113"/>
              <a:gd name="T28" fmla="*/ 2147483647 w 116"/>
              <a:gd name="T29" fmla="*/ 2147483647 h 113"/>
              <a:gd name="T30" fmla="*/ 2147483647 w 116"/>
              <a:gd name="T31" fmla="*/ 2147483647 h 113"/>
              <a:gd name="T32" fmla="*/ 0 w 116"/>
              <a:gd name="T33" fmla="*/ 2147483647 h 113"/>
              <a:gd name="T34" fmla="*/ 2147483647 w 116"/>
              <a:gd name="T35" fmla="*/ 2147483647 h 113"/>
              <a:gd name="T36" fmla="*/ 2147483647 w 116"/>
              <a:gd name="T37" fmla="*/ 2147483647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6"/>
              <a:gd name="T58" fmla="*/ 0 h 113"/>
              <a:gd name="T59" fmla="*/ 116 w 116"/>
              <a:gd name="T60" fmla="*/ 113 h 1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6" h="113">
                <a:moveTo>
                  <a:pt x="3" y="72"/>
                </a:moveTo>
                <a:lnTo>
                  <a:pt x="12" y="72"/>
                </a:lnTo>
                <a:lnTo>
                  <a:pt x="33" y="64"/>
                </a:lnTo>
                <a:lnTo>
                  <a:pt x="60" y="49"/>
                </a:lnTo>
                <a:lnTo>
                  <a:pt x="83" y="19"/>
                </a:lnTo>
                <a:lnTo>
                  <a:pt x="98" y="0"/>
                </a:lnTo>
                <a:lnTo>
                  <a:pt x="113" y="4"/>
                </a:lnTo>
                <a:lnTo>
                  <a:pt x="116" y="22"/>
                </a:lnTo>
                <a:lnTo>
                  <a:pt x="116" y="45"/>
                </a:lnTo>
                <a:lnTo>
                  <a:pt x="104" y="60"/>
                </a:lnTo>
                <a:lnTo>
                  <a:pt x="86" y="87"/>
                </a:lnTo>
                <a:lnTo>
                  <a:pt x="66" y="106"/>
                </a:lnTo>
                <a:lnTo>
                  <a:pt x="42" y="113"/>
                </a:lnTo>
                <a:lnTo>
                  <a:pt x="24" y="113"/>
                </a:lnTo>
                <a:lnTo>
                  <a:pt x="12" y="110"/>
                </a:lnTo>
                <a:lnTo>
                  <a:pt x="3" y="106"/>
                </a:lnTo>
                <a:lnTo>
                  <a:pt x="0" y="102"/>
                </a:lnTo>
                <a:lnTo>
                  <a:pt x="3" y="72"/>
                </a:lnTo>
                <a:close/>
              </a:path>
            </a:pathLst>
          </a:custGeom>
          <a:solidFill>
            <a:srgbClr val="000000"/>
          </a:solidFill>
          <a:ln w="9525">
            <a:noFill/>
            <a:round/>
            <a:headEnd/>
            <a:tailEnd/>
          </a:ln>
        </p:spPr>
        <p:txBody>
          <a:bodyPr/>
          <a:lstStyle/>
          <a:p>
            <a:endParaRPr lang="ru-RU"/>
          </a:p>
        </p:txBody>
      </p:sp>
      <p:sp>
        <p:nvSpPr>
          <p:cNvPr id="4153" name="Freeform 421"/>
          <p:cNvSpPr>
            <a:spLocks/>
          </p:cNvSpPr>
          <p:nvPr/>
        </p:nvSpPr>
        <p:spPr bwMode="auto">
          <a:xfrm>
            <a:off x="5613400" y="5208588"/>
            <a:ext cx="522288" cy="161925"/>
          </a:xfrm>
          <a:custGeom>
            <a:avLst/>
            <a:gdLst>
              <a:gd name="T0" fmla="*/ 0 w 329"/>
              <a:gd name="T1" fmla="*/ 2147483647 h 102"/>
              <a:gd name="T2" fmla="*/ 2147483647 w 329"/>
              <a:gd name="T3" fmla="*/ 2147483647 h 102"/>
              <a:gd name="T4" fmla="*/ 2147483647 w 329"/>
              <a:gd name="T5" fmla="*/ 2147483647 h 102"/>
              <a:gd name="T6" fmla="*/ 2147483647 w 329"/>
              <a:gd name="T7" fmla="*/ 2147483647 h 102"/>
              <a:gd name="T8" fmla="*/ 2147483647 w 329"/>
              <a:gd name="T9" fmla="*/ 2147483647 h 102"/>
              <a:gd name="T10" fmla="*/ 2147483647 w 329"/>
              <a:gd name="T11" fmla="*/ 2147483647 h 102"/>
              <a:gd name="T12" fmla="*/ 2147483647 w 329"/>
              <a:gd name="T13" fmla="*/ 2147483647 h 102"/>
              <a:gd name="T14" fmla="*/ 2147483647 w 329"/>
              <a:gd name="T15" fmla="*/ 2147483647 h 102"/>
              <a:gd name="T16" fmla="*/ 2147483647 w 329"/>
              <a:gd name="T17" fmla="*/ 2147483647 h 102"/>
              <a:gd name="T18" fmla="*/ 2147483647 w 329"/>
              <a:gd name="T19" fmla="*/ 0 h 102"/>
              <a:gd name="T20" fmla="*/ 2147483647 w 329"/>
              <a:gd name="T21" fmla="*/ 0 h 102"/>
              <a:gd name="T22" fmla="*/ 2147483647 w 329"/>
              <a:gd name="T23" fmla="*/ 2147483647 h 102"/>
              <a:gd name="T24" fmla="*/ 2147483647 w 329"/>
              <a:gd name="T25" fmla="*/ 2147483647 h 102"/>
              <a:gd name="T26" fmla="*/ 2147483647 w 329"/>
              <a:gd name="T27" fmla="*/ 2147483647 h 102"/>
              <a:gd name="T28" fmla="*/ 2147483647 w 329"/>
              <a:gd name="T29" fmla="*/ 2147483647 h 102"/>
              <a:gd name="T30" fmla="*/ 2147483647 w 329"/>
              <a:gd name="T31" fmla="*/ 2147483647 h 102"/>
              <a:gd name="T32" fmla="*/ 2147483647 w 329"/>
              <a:gd name="T33" fmla="*/ 2147483647 h 102"/>
              <a:gd name="T34" fmla="*/ 0 w 329"/>
              <a:gd name="T35" fmla="*/ 2147483647 h 102"/>
              <a:gd name="T36" fmla="*/ 0 w 329"/>
              <a:gd name="T37" fmla="*/ 2147483647 h 102"/>
              <a:gd name="T38" fmla="*/ 0 w 329"/>
              <a:gd name="T39" fmla="*/ 2147483647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9"/>
              <a:gd name="T61" fmla="*/ 0 h 102"/>
              <a:gd name="T62" fmla="*/ 329 w 329"/>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9" h="102">
                <a:moveTo>
                  <a:pt x="0" y="102"/>
                </a:moveTo>
                <a:lnTo>
                  <a:pt x="14" y="95"/>
                </a:lnTo>
                <a:lnTo>
                  <a:pt x="53" y="83"/>
                </a:lnTo>
                <a:lnTo>
                  <a:pt x="104" y="68"/>
                </a:lnTo>
                <a:lnTo>
                  <a:pt x="151" y="61"/>
                </a:lnTo>
                <a:lnTo>
                  <a:pt x="205" y="53"/>
                </a:lnTo>
                <a:lnTo>
                  <a:pt x="264" y="49"/>
                </a:lnTo>
                <a:lnTo>
                  <a:pt x="309" y="49"/>
                </a:lnTo>
                <a:lnTo>
                  <a:pt x="329" y="49"/>
                </a:lnTo>
                <a:lnTo>
                  <a:pt x="321" y="0"/>
                </a:lnTo>
                <a:lnTo>
                  <a:pt x="303" y="0"/>
                </a:lnTo>
                <a:lnTo>
                  <a:pt x="258" y="4"/>
                </a:lnTo>
                <a:lnTo>
                  <a:pt x="202" y="8"/>
                </a:lnTo>
                <a:lnTo>
                  <a:pt x="151" y="15"/>
                </a:lnTo>
                <a:lnTo>
                  <a:pt x="104" y="23"/>
                </a:lnTo>
                <a:lnTo>
                  <a:pt x="53" y="38"/>
                </a:lnTo>
                <a:lnTo>
                  <a:pt x="14" y="53"/>
                </a:lnTo>
                <a:lnTo>
                  <a:pt x="0" y="61"/>
                </a:lnTo>
                <a:lnTo>
                  <a:pt x="0" y="102"/>
                </a:lnTo>
                <a:close/>
              </a:path>
            </a:pathLst>
          </a:custGeom>
          <a:solidFill>
            <a:srgbClr val="000000"/>
          </a:solidFill>
          <a:ln w="9525">
            <a:noFill/>
            <a:round/>
            <a:headEnd/>
            <a:tailEnd/>
          </a:ln>
        </p:spPr>
        <p:txBody>
          <a:bodyPr/>
          <a:lstStyle/>
          <a:p>
            <a:endParaRPr lang="ru-RU"/>
          </a:p>
        </p:txBody>
      </p:sp>
      <p:sp>
        <p:nvSpPr>
          <p:cNvPr id="4154" name="Freeform 422"/>
          <p:cNvSpPr>
            <a:spLocks/>
          </p:cNvSpPr>
          <p:nvPr/>
        </p:nvSpPr>
        <p:spPr bwMode="auto">
          <a:xfrm>
            <a:off x="5424488" y="6110288"/>
            <a:ext cx="1108075" cy="155575"/>
          </a:xfrm>
          <a:custGeom>
            <a:avLst/>
            <a:gdLst>
              <a:gd name="T0" fmla="*/ 0 w 698"/>
              <a:gd name="T1" fmla="*/ 2147483647 h 98"/>
              <a:gd name="T2" fmla="*/ 2147483647 w 698"/>
              <a:gd name="T3" fmla="*/ 2147483647 h 98"/>
              <a:gd name="T4" fmla="*/ 2147483647 w 698"/>
              <a:gd name="T5" fmla="*/ 2147483647 h 98"/>
              <a:gd name="T6" fmla="*/ 2147483647 w 698"/>
              <a:gd name="T7" fmla="*/ 2147483647 h 98"/>
              <a:gd name="T8" fmla="*/ 2147483647 w 698"/>
              <a:gd name="T9" fmla="*/ 2147483647 h 98"/>
              <a:gd name="T10" fmla="*/ 2147483647 w 698"/>
              <a:gd name="T11" fmla="*/ 2147483647 h 98"/>
              <a:gd name="T12" fmla="*/ 2147483647 w 698"/>
              <a:gd name="T13" fmla="*/ 2147483647 h 98"/>
              <a:gd name="T14" fmla="*/ 2147483647 w 698"/>
              <a:gd name="T15" fmla="*/ 2147483647 h 98"/>
              <a:gd name="T16" fmla="*/ 2147483647 w 698"/>
              <a:gd name="T17" fmla="*/ 2147483647 h 98"/>
              <a:gd name="T18" fmla="*/ 2147483647 w 698"/>
              <a:gd name="T19" fmla="*/ 2147483647 h 98"/>
              <a:gd name="T20" fmla="*/ 2147483647 w 698"/>
              <a:gd name="T21" fmla="*/ 2147483647 h 98"/>
              <a:gd name="T22" fmla="*/ 2147483647 w 698"/>
              <a:gd name="T23" fmla="*/ 2147483647 h 98"/>
              <a:gd name="T24" fmla="*/ 2147483647 w 698"/>
              <a:gd name="T25" fmla="*/ 0 h 98"/>
              <a:gd name="T26" fmla="*/ 2147483647 w 698"/>
              <a:gd name="T27" fmla="*/ 0 h 98"/>
              <a:gd name="T28" fmla="*/ 2147483647 w 698"/>
              <a:gd name="T29" fmla="*/ 2147483647 h 98"/>
              <a:gd name="T30" fmla="*/ 2147483647 w 698"/>
              <a:gd name="T31" fmla="*/ 2147483647 h 98"/>
              <a:gd name="T32" fmla="*/ 2147483647 w 698"/>
              <a:gd name="T33" fmla="*/ 2147483647 h 98"/>
              <a:gd name="T34" fmla="*/ 2147483647 w 698"/>
              <a:gd name="T35" fmla="*/ 2147483647 h 98"/>
              <a:gd name="T36" fmla="*/ 0 w 698"/>
              <a:gd name="T37" fmla="*/ 2147483647 h 98"/>
              <a:gd name="T38" fmla="*/ 0 w 698"/>
              <a:gd name="T39" fmla="*/ 2147483647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8"/>
              <a:gd name="T61" fmla="*/ 0 h 98"/>
              <a:gd name="T62" fmla="*/ 698 w 698"/>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8" h="98">
                <a:moveTo>
                  <a:pt x="0" y="72"/>
                </a:moveTo>
                <a:lnTo>
                  <a:pt x="21" y="68"/>
                </a:lnTo>
                <a:lnTo>
                  <a:pt x="80" y="57"/>
                </a:lnTo>
                <a:lnTo>
                  <a:pt x="160" y="49"/>
                </a:lnTo>
                <a:lnTo>
                  <a:pt x="249" y="41"/>
                </a:lnTo>
                <a:lnTo>
                  <a:pt x="365" y="45"/>
                </a:lnTo>
                <a:lnTo>
                  <a:pt x="508" y="68"/>
                </a:lnTo>
                <a:lnTo>
                  <a:pt x="633" y="87"/>
                </a:lnTo>
                <a:lnTo>
                  <a:pt x="686" y="98"/>
                </a:lnTo>
                <a:lnTo>
                  <a:pt x="698" y="41"/>
                </a:lnTo>
                <a:lnTo>
                  <a:pt x="668" y="34"/>
                </a:lnTo>
                <a:lnTo>
                  <a:pt x="591" y="15"/>
                </a:lnTo>
                <a:lnTo>
                  <a:pt x="472" y="0"/>
                </a:lnTo>
                <a:lnTo>
                  <a:pt x="330" y="0"/>
                </a:lnTo>
                <a:lnTo>
                  <a:pt x="190" y="4"/>
                </a:lnTo>
                <a:lnTo>
                  <a:pt x="89" y="7"/>
                </a:lnTo>
                <a:lnTo>
                  <a:pt x="29" y="11"/>
                </a:lnTo>
                <a:lnTo>
                  <a:pt x="9" y="15"/>
                </a:lnTo>
                <a:lnTo>
                  <a:pt x="0" y="72"/>
                </a:lnTo>
                <a:close/>
              </a:path>
            </a:pathLst>
          </a:custGeom>
          <a:solidFill>
            <a:srgbClr val="000000"/>
          </a:solidFill>
          <a:ln w="9525">
            <a:noFill/>
            <a:round/>
            <a:headEnd/>
            <a:tailEnd/>
          </a:ln>
        </p:spPr>
        <p:txBody>
          <a:bodyPr/>
          <a:lstStyle/>
          <a:p>
            <a:endParaRPr lang="ru-RU"/>
          </a:p>
        </p:txBody>
      </p:sp>
      <p:sp>
        <p:nvSpPr>
          <p:cNvPr id="4155" name="Freeform 423"/>
          <p:cNvSpPr>
            <a:spLocks/>
          </p:cNvSpPr>
          <p:nvPr/>
        </p:nvSpPr>
        <p:spPr bwMode="auto">
          <a:xfrm>
            <a:off x="5405438" y="6151563"/>
            <a:ext cx="1122362" cy="2228850"/>
          </a:xfrm>
          <a:custGeom>
            <a:avLst/>
            <a:gdLst>
              <a:gd name="T0" fmla="*/ 2147483647 w 707"/>
              <a:gd name="T1" fmla="*/ 2147483647 h 1404"/>
              <a:gd name="T2" fmla="*/ 2147483647 w 707"/>
              <a:gd name="T3" fmla="*/ 2147483647 h 1404"/>
              <a:gd name="T4" fmla="*/ 2147483647 w 707"/>
              <a:gd name="T5" fmla="*/ 2147483647 h 1404"/>
              <a:gd name="T6" fmla="*/ 2147483647 w 707"/>
              <a:gd name="T7" fmla="*/ 2147483647 h 1404"/>
              <a:gd name="T8" fmla="*/ 2147483647 w 707"/>
              <a:gd name="T9" fmla="*/ 2147483647 h 1404"/>
              <a:gd name="T10" fmla="*/ 2147483647 w 707"/>
              <a:gd name="T11" fmla="*/ 2147483647 h 1404"/>
              <a:gd name="T12" fmla="*/ 2147483647 w 707"/>
              <a:gd name="T13" fmla="*/ 2147483647 h 1404"/>
              <a:gd name="T14" fmla="*/ 0 w 707"/>
              <a:gd name="T15" fmla="*/ 2147483647 h 1404"/>
              <a:gd name="T16" fmla="*/ 0 w 707"/>
              <a:gd name="T17" fmla="*/ 2147483647 h 1404"/>
              <a:gd name="T18" fmla="*/ 2147483647 w 707"/>
              <a:gd name="T19" fmla="*/ 2147483647 h 1404"/>
              <a:gd name="T20" fmla="*/ 2147483647 w 707"/>
              <a:gd name="T21" fmla="*/ 2147483647 h 1404"/>
              <a:gd name="T22" fmla="*/ 2147483647 w 707"/>
              <a:gd name="T23" fmla="*/ 2147483647 h 1404"/>
              <a:gd name="T24" fmla="*/ 2147483647 w 707"/>
              <a:gd name="T25" fmla="*/ 2147483647 h 1404"/>
              <a:gd name="T26" fmla="*/ 2147483647 w 707"/>
              <a:gd name="T27" fmla="*/ 2147483647 h 1404"/>
              <a:gd name="T28" fmla="*/ 2147483647 w 707"/>
              <a:gd name="T29" fmla="*/ 2147483647 h 1404"/>
              <a:gd name="T30" fmla="*/ 2147483647 w 707"/>
              <a:gd name="T31" fmla="*/ 2147483647 h 1404"/>
              <a:gd name="T32" fmla="*/ 2147483647 w 707"/>
              <a:gd name="T33" fmla="*/ 2147483647 h 1404"/>
              <a:gd name="T34" fmla="*/ 2147483647 w 707"/>
              <a:gd name="T35" fmla="*/ 2147483647 h 1404"/>
              <a:gd name="T36" fmla="*/ 2147483647 w 707"/>
              <a:gd name="T37" fmla="*/ 2147483647 h 1404"/>
              <a:gd name="T38" fmla="*/ 2147483647 w 707"/>
              <a:gd name="T39" fmla="*/ 2147483647 h 1404"/>
              <a:gd name="T40" fmla="*/ 2147483647 w 707"/>
              <a:gd name="T41" fmla="*/ 2147483647 h 1404"/>
              <a:gd name="T42" fmla="*/ 2147483647 w 707"/>
              <a:gd name="T43" fmla="*/ 2147483647 h 1404"/>
              <a:gd name="T44" fmla="*/ 2147483647 w 707"/>
              <a:gd name="T45" fmla="*/ 2147483647 h 1404"/>
              <a:gd name="T46" fmla="*/ 2147483647 w 707"/>
              <a:gd name="T47" fmla="*/ 2147483647 h 1404"/>
              <a:gd name="T48" fmla="*/ 2147483647 w 707"/>
              <a:gd name="T49" fmla="*/ 2147483647 h 1404"/>
              <a:gd name="T50" fmla="*/ 2147483647 w 707"/>
              <a:gd name="T51" fmla="*/ 2147483647 h 1404"/>
              <a:gd name="T52" fmla="*/ 2147483647 w 707"/>
              <a:gd name="T53" fmla="*/ 2147483647 h 1404"/>
              <a:gd name="T54" fmla="*/ 2147483647 w 707"/>
              <a:gd name="T55" fmla="*/ 2147483647 h 1404"/>
              <a:gd name="T56" fmla="*/ 2147483647 w 707"/>
              <a:gd name="T57" fmla="*/ 2147483647 h 1404"/>
              <a:gd name="T58" fmla="*/ 2147483647 w 707"/>
              <a:gd name="T59" fmla="*/ 2147483647 h 1404"/>
              <a:gd name="T60" fmla="*/ 2147483647 w 707"/>
              <a:gd name="T61" fmla="*/ 2147483647 h 1404"/>
              <a:gd name="T62" fmla="*/ 2147483647 w 707"/>
              <a:gd name="T63" fmla="*/ 2147483647 h 1404"/>
              <a:gd name="T64" fmla="*/ 2147483647 w 707"/>
              <a:gd name="T65" fmla="*/ 2147483647 h 1404"/>
              <a:gd name="T66" fmla="*/ 2147483647 w 707"/>
              <a:gd name="T67" fmla="*/ 2147483647 h 1404"/>
              <a:gd name="T68" fmla="*/ 2147483647 w 707"/>
              <a:gd name="T69" fmla="*/ 2147483647 h 1404"/>
              <a:gd name="T70" fmla="*/ 2147483647 w 707"/>
              <a:gd name="T71" fmla="*/ 2147483647 h 1404"/>
              <a:gd name="T72" fmla="*/ 2147483647 w 707"/>
              <a:gd name="T73" fmla="*/ 2147483647 h 1404"/>
              <a:gd name="T74" fmla="*/ 2147483647 w 707"/>
              <a:gd name="T75" fmla="*/ 2147483647 h 1404"/>
              <a:gd name="T76" fmla="*/ 2147483647 w 707"/>
              <a:gd name="T77" fmla="*/ 2147483647 h 1404"/>
              <a:gd name="T78" fmla="*/ 2147483647 w 707"/>
              <a:gd name="T79" fmla="*/ 2147483647 h 1404"/>
              <a:gd name="T80" fmla="*/ 2147483647 w 707"/>
              <a:gd name="T81" fmla="*/ 2147483647 h 1404"/>
              <a:gd name="T82" fmla="*/ 2147483647 w 707"/>
              <a:gd name="T83" fmla="*/ 2147483647 h 1404"/>
              <a:gd name="T84" fmla="*/ 2147483647 w 707"/>
              <a:gd name="T85" fmla="*/ 2147483647 h 1404"/>
              <a:gd name="T86" fmla="*/ 2147483647 w 707"/>
              <a:gd name="T87" fmla="*/ 2147483647 h 1404"/>
              <a:gd name="T88" fmla="*/ 2147483647 w 707"/>
              <a:gd name="T89" fmla="*/ 2147483647 h 1404"/>
              <a:gd name="T90" fmla="*/ 2147483647 w 707"/>
              <a:gd name="T91" fmla="*/ 2147483647 h 1404"/>
              <a:gd name="T92" fmla="*/ 2147483647 w 707"/>
              <a:gd name="T93" fmla="*/ 2147483647 h 1404"/>
              <a:gd name="T94" fmla="*/ 2147483647 w 707"/>
              <a:gd name="T95" fmla="*/ 2147483647 h 1404"/>
              <a:gd name="T96" fmla="*/ 2147483647 w 707"/>
              <a:gd name="T97" fmla="*/ 2147483647 h 1404"/>
              <a:gd name="T98" fmla="*/ 2147483647 w 707"/>
              <a:gd name="T99" fmla="*/ 0 h 1404"/>
              <a:gd name="T100" fmla="*/ 2147483647 w 707"/>
              <a:gd name="T101" fmla="*/ 2147483647 h 1404"/>
              <a:gd name="T102" fmla="*/ 2147483647 w 707"/>
              <a:gd name="T103" fmla="*/ 2147483647 h 14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7"/>
              <a:gd name="T157" fmla="*/ 0 h 1404"/>
              <a:gd name="T158" fmla="*/ 707 w 707"/>
              <a:gd name="T159" fmla="*/ 1404 h 14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7" h="1404">
                <a:moveTo>
                  <a:pt x="18" y="12"/>
                </a:moveTo>
                <a:lnTo>
                  <a:pt x="15" y="61"/>
                </a:lnTo>
                <a:lnTo>
                  <a:pt x="15" y="197"/>
                </a:lnTo>
                <a:lnTo>
                  <a:pt x="12" y="383"/>
                </a:lnTo>
                <a:lnTo>
                  <a:pt x="12" y="587"/>
                </a:lnTo>
                <a:lnTo>
                  <a:pt x="12" y="822"/>
                </a:lnTo>
                <a:lnTo>
                  <a:pt x="9" y="1083"/>
                </a:lnTo>
                <a:lnTo>
                  <a:pt x="0" y="1287"/>
                </a:lnTo>
                <a:lnTo>
                  <a:pt x="0" y="1374"/>
                </a:lnTo>
                <a:lnTo>
                  <a:pt x="39" y="1378"/>
                </a:lnTo>
                <a:lnTo>
                  <a:pt x="140" y="1385"/>
                </a:lnTo>
                <a:lnTo>
                  <a:pt x="261" y="1393"/>
                </a:lnTo>
                <a:lnTo>
                  <a:pt x="365" y="1404"/>
                </a:lnTo>
                <a:lnTo>
                  <a:pt x="463" y="1401"/>
                </a:lnTo>
                <a:lnTo>
                  <a:pt x="573" y="1382"/>
                </a:lnTo>
                <a:lnTo>
                  <a:pt x="659" y="1359"/>
                </a:lnTo>
                <a:lnTo>
                  <a:pt x="698" y="1351"/>
                </a:lnTo>
                <a:lnTo>
                  <a:pt x="698" y="1242"/>
                </a:lnTo>
                <a:lnTo>
                  <a:pt x="701" y="999"/>
                </a:lnTo>
                <a:lnTo>
                  <a:pt x="701" y="727"/>
                </a:lnTo>
                <a:lnTo>
                  <a:pt x="704" y="538"/>
                </a:lnTo>
                <a:lnTo>
                  <a:pt x="701" y="390"/>
                </a:lnTo>
                <a:lnTo>
                  <a:pt x="701" y="216"/>
                </a:lnTo>
                <a:lnTo>
                  <a:pt x="704" y="72"/>
                </a:lnTo>
                <a:lnTo>
                  <a:pt x="707" y="12"/>
                </a:lnTo>
                <a:lnTo>
                  <a:pt x="668" y="27"/>
                </a:lnTo>
                <a:lnTo>
                  <a:pt x="668" y="76"/>
                </a:lnTo>
                <a:lnTo>
                  <a:pt x="668" y="197"/>
                </a:lnTo>
                <a:lnTo>
                  <a:pt x="671" y="348"/>
                </a:lnTo>
                <a:lnTo>
                  <a:pt x="671" y="485"/>
                </a:lnTo>
                <a:lnTo>
                  <a:pt x="665" y="674"/>
                </a:lnTo>
                <a:lnTo>
                  <a:pt x="659" y="950"/>
                </a:lnTo>
                <a:lnTo>
                  <a:pt x="657" y="1192"/>
                </a:lnTo>
                <a:lnTo>
                  <a:pt x="657" y="1302"/>
                </a:lnTo>
                <a:lnTo>
                  <a:pt x="633" y="1306"/>
                </a:lnTo>
                <a:lnTo>
                  <a:pt x="567" y="1329"/>
                </a:lnTo>
                <a:lnTo>
                  <a:pt x="469" y="1344"/>
                </a:lnTo>
                <a:lnTo>
                  <a:pt x="336" y="1348"/>
                </a:lnTo>
                <a:lnTo>
                  <a:pt x="205" y="1332"/>
                </a:lnTo>
                <a:lnTo>
                  <a:pt x="119" y="1317"/>
                </a:lnTo>
                <a:lnTo>
                  <a:pt x="65" y="1306"/>
                </a:lnTo>
                <a:lnTo>
                  <a:pt x="50" y="1302"/>
                </a:lnTo>
                <a:lnTo>
                  <a:pt x="50" y="1211"/>
                </a:lnTo>
                <a:lnTo>
                  <a:pt x="53" y="1015"/>
                </a:lnTo>
                <a:lnTo>
                  <a:pt x="53" y="791"/>
                </a:lnTo>
                <a:lnTo>
                  <a:pt x="53" y="632"/>
                </a:lnTo>
                <a:lnTo>
                  <a:pt x="53" y="477"/>
                </a:lnTo>
                <a:lnTo>
                  <a:pt x="53" y="269"/>
                </a:lnTo>
                <a:lnTo>
                  <a:pt x="53" y="80"/>
                </a:lnTo>
                <a:lnTo>
                  <a:pt x="56" y="0"/>
                </a:lnTo>
                <a:lnTo>
                  <a:pt x="18" y="12"/>
                </a:lnTo>
                <a:close/>
              </a:path>
            </a:pathLst>
          </a:custGeom>
          <a:solidFill>
            <a:srgbClr val="000000"/>
          </a:solidFill>
          <a:ln w="9525">
            <a:noFill/>
            <a:round/>
            <a:headEnd/>
            <a:tailEnd/>
          </a:ln>
        </p:spPr>
        <p:txBody>
          <a:bodyPr/>
          <a:lstStyle/>
          <a:p>
            <a:endParaRPr lang="ru-RU"/>
          </a:p>
        </p:txBody>
      </p:sp>
      <p:sp>
        <p:nvSpPr>
          <p:cNvPr id="4156" name="Freeform 424"/>
          <p:cNvSpPr>
            <a:spLocks/>
          </p:cNvSpPr>
          <p:nvPr/>
        </p:nvSpPr>
        <p:spPr bwMode="auto">
          <a:xfrm>
            <a:off x="5645150" y="6746875"/>
            <a:ext cx="708025" cy="77788"/>
          </a:xfrm>
          <a:custGeom>
            <a:avLst/>
            <a:gdLst>
              <a:gd name="T0" fmla="*/ 0 w 446"/>
              <a:gd name="T1" fmla="*/ 2147483647 h 49"/>
              <a:gd name="T2" fmla="*/ 2147483647 w 446"/>
              <a:gd name="T3" fmla="*/ 2147483647 h 49"/>
              <a:gd name="T4" fmla="*/ 2147483647 w 446"/>
              <a:gd name="T5" fmla="*/ 2147483647 h 49"/>
              <a:gd name="T6" fmla="*/ 2147483647 w 446"/>
              <a:gd name="T7" fmla="*/ 2147483647 h 49"/>
              <a:gd name="T8" fmla="*/ 2147483647 w 446"/>
              <a:gd name="T9" fmla="*/ 2147483647 h 49"/>
              <a:gd name="T10" fmla="*/ 2147483647 w 446"/>
              <a:gd name="T11" fmla="*/ 2147483647 h 49"/>
              <a:gd name="T12" fmla="*/ 2147483647 w 446"/>
              <a:gd name="T13" fmla="*/ 2147483647 h 49"/>
              <a:gd name="T14" fmla="*/ 2147483647 w 446"/>
              <a:gd name="T15" fmla="*/ 0 h 49"/>
              <a:gd name="T16" fmla="*/ 2147483647 w 446"/>
              <a:gd name="T17" fmla="*/ 0 h 49"/>
              <a:gd name="T18" fmla="*/ 2147483647 w 446"/>
              <a:gd name="T19" fmla="*/ 2147483647 h 49"/>
              <a:gd name="T20" fmla="*/ 2147483647 w 446"/>
              <a:gd name="T21" fmla="*/ 2147483647 h 49"/>
              <a:gd name="T22" fmla="*/ 2147483647 w 446"/>
              <a:gd name="T23" fmla="*/ 2147483647 h 49"/>
              <a:gd name="T24" fmla="*/ 2147483647 w 446"/>
              <a:gd name="T25" fmla="*/ 2147483647 h 49"/>
              <a:gd name="T26" fmla="*/ 2147483647 w 446"/>
              <a:gd name="T27" fmla="*/ 2147483647 h 49"/>
              <a:gd name="T28" fmla="*/ 2147483647 w 446"/>
              <a:gd name="T29" fmla="*/ 2147483647 h 49"/>
              <a:gd name="T30" fmla="*/ 2147483647 w 446"/>
              <a:gd name="T31" fmla="*/ 2147483647 h 49"/>
              <a:gd name="T32" fmla="*/ 2147483647 w 446"/>
              <a:gd name="T33" fmla="*/ 2147483647 h 49"/>
              <a:gd name="T34" fmla="*/ 2147483647 w 446"/>
              <a:gd name="T35" fmla="*/ 2147483647 h 49"/>
              <a:gd name="T36" fmla="*/ 0 w 446"/>
              <a:gd name="T37" fmla="*/ 2147483647 h 49"/>
              <a:gd name="T38" fmla="*/ 0 w 446"/>
              <a:gd name="T39" fmla="*/ 2147483647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6"/>
              <a:gd name="T61" fmla="*/ 0 h 49"/>
              <a:gd name="T62" fmla="*/ 446 w 446"/>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6" h="49">
                <a:moveTo>
                  <a:pt x="0" y="8"/>
                </a:moveTo>
                <a:lnTo>
                  <a:pt x="21" y="8"/>
                </a:lnTo>
                <a:lnTo>
                  <a:pt x="81" y="8"/>
                </a:lnTo>
                <a:lnTo>
                  <a:pt x="152" y="8"/>
                </a:lnTo>
                <a:lnTo>
                  <a:pt x="214" y="11"/>
                </a:lnTo>
                <a:lnTo>
                  <a:pt x="277" y="8"/>
                </a:lnTo>
                <a:lnTo>
                  <a:pt x="354" y="4"/>
                </a:lnTo>
                <a:lnTo>
                  <a:pt x="416" y="0"/>
                </a:lnTo>
                <a:lnTo>
                  <a:pt x="443" y="0"/>
                </a:lnTo>
                <a:lnTo>
                  <a:pt x="446" y="42"/>
                </a:lnTo>
                <a:lnTo>
                  <a:pt x="428" y="42"/>
                </a:lnTo>
                <a:lnTo>
                  <a:pt x="390" y="45"/>
                </a:lnTo>
                <a:lnTo>
                  <a:pt x="339" y="45"/>
                </a:lnTo>
                <a:lnTo>
                  <a:pt x="298" y="49"/>
                </a:lnTo>
                <a:lnTo>
                  <a:pt x="232" y="49"/>
                </a:lnTo>
                <a:lnTo>
                  <a:pt x="134" y="49"/>
                </a:lnTo>
                <a:lnTo>
                  <a:pt x="48" y="49"/>
                </a:lnTo>
                <a:lnTo>
                  <a:pt x="9" y="49"/>
                </a:lnTo>
                <a:lnTo>
                  <a:pt x="0" y="8"/>
                </a:lnTo>
                <a:close/>
              </a:path>
            </a:pathLst>
          </a:custGeom>
          <a:solidFill>
            <a:srgbClr val="000000"/>
          </a:solidFill>
          <a:ln w="9525">
            <a:noFill/>
            <a:round/>
            <a:headEnd/>
            <a:tailEnd/>
          </a:ln>
        </p:spPr>
        <p:txBody>
          <a:bodyPr/>
          <a:lstStyle/>
          <a:p>
            <a:endParaRPr lang="ru-RU"/>
          </a:p>
        </p:txBody>
      </p:sp>
      <p:sp>
        <p:nvSpPr>
          <p:cNvPr id="4157" name="Freeform 425"/>
          <p:cNvSpPr>
            <a:spLocks/>
          </p:cNvSpPr>
          <p:nvPr/>
        </p:nvSpPr>
        <p:spPr bwMode="auto">
          <a:xfrm>
            <a:off x="5645150" y="7113588"/>
            <a:ext cx="684213" cy="90487"/>
          </a:xfrm>
          <a:custGeom>
            <a:avLst/>
            <a:gdLst>
              <a:gd name="T0" fmla="*/ 2147483647 w 431"/>
              <a:gd name="T1" fmla="*/ 2147483647 h 57"/>
              <a:gd name="T2" fmla="*/ 2147483647 w 431"/>
              <a:gd name="T3" fmla="*/ 2147483647 h 57"/>
              <a:gd name="T4" fmla="*/ 2147483647 w 431"/>
              <a:gd name="T5" fmla="*/ 2147483647 h 57"/>
              <a:gd name="T6" fmla="*/ 2147483647 w 431"/>
              <a:gd name="T7" fmla="*/ 0 h 57"/>
              <a:gd name="T8" fmla="*/ 2147483647 w 431"/>
              <a:gd name="T9" fmla="*/ 0 h 57"/>
              <a:gd name="T10" fmla="*/ 2147483647 w 431"/>
              <a:gd name="T11" fmla="*/ 0 h 57"/>
              <a:gd name="T12" fmla="*/ 2147483647 w 431"/>
              <a:gd name="T13" fmla="*/ 0 h 57"/>
              <a:gd name="T14" fmla="*/ 2147483647 w 431"/>
              <a:gd name="T15" fmla="*/ 0 h 57"/>
              <a:gd name="T16" fmla="*/ 2147483647 w 431"/>
              <a:gd name="T17" fmla="*/ 0 h 57"/>
              <a:gd name="T18" fmla="*/ 2147483647 w 431"/>
              <a:gd name="T19" fmla="*/ 2147483647 h 57"/>
              <a:gd name="T20" fmla="*/ 2147483647 w 431"/>
              <a:gd name="T21" fmla="*/ 2147483647 h 57"/>
              <a:gd name="T22" fmla="*/ 2147483647 w 431"/>
              <a:gd name="T23" fmla="*/ 2147483647 h 57"/>
              <a:gd name="T24" fmla="*/ 2147483647 w 431"/>
              <a:gd name="T25" fmla="*/ 2147483647 h 57"/>
              <a:gd name="T26" fmla="*/ 2147483647 w 431"/>
              <a:gd name="T27" fmla="*/ 2147483647 h 57"/>
              <a:gd name="T28" fmla="*/ 2147483647 w 431"/>
              <a:gd name="T29" fmla="*/ 2147483647 h 57"/>
              <a:gd name="T30" fmla="*/ 2147483647 w 431"/>
              <a:gd name="T31" fmla="*/ 2147483647 h 57"/>
              <a:gd name="T32" fmla="*/ 2147483647 w 431"/>
              <a:gd name="T33" fmla="*/ 2147483647 h 57"/>
              <a:gd name="T34" fmla="*/ 0 w 431"/>
              <a:gd name="T35" fmla="*/ 2147483647 h 57"/>
              <a:gd name="T36" fmla="*/ 2147483647 w 431"/>
              <a:gd name="T37" fmla="*/ 2147483647 h 57"/>
              <a:gd name="T38" fmla="*/ 2147483647 w 431"/>
              <a:gd name="T39" fmla="*/ 2147483647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1"/>
              <a:gd name="T61" fmla="*/ 0 h 57"/>
              <a:gd name="T62" fmla="*/ 431 w 431"/>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1" h="57">
                <a:moveTo>
                  <a:pt x="3" y="15"/>
                </a:moveTo>
                <a:lnTo>
                  <a:pt x="27" y="11"/>
                </a:lnTo>
                <a:lnTo>
                  <a:pt x="90" y="7"/>
                </a:lnTo>
                <a:lnTo>
                  <a:pt x="164" y="0"/>
                </a:lnTo>
                <a:lnTo>
                  <a:pt x="229" y="0"/>
                </a:lnTo>
                <a:lnTo>
                  <a:pt x="286" y="0"/>
                </a:lnTo>
                <a:lnTo>
                  <a:pt x="348" y="0"/>
                </a:lnTo>
                <a:lnTo>
                  <a:pt x="399" y="0"/>
                </a:lnTo>
                <a:lnTo>
                  <a:pt x="419" y="0"/>
                </a:lnTo>
                <a:lnTo>
                  <a:pt x="431" y="49"/>
                </a:lnTo>
                <a:lnTo>
                  <a:pt x="416" y="49"/>
                </a:lnTo>
                <a:lnTo>
                  <a:pt x="387" y="49"/>
                </a:lnTo>
                <a:lnTo>
                  <a:pt x="345" y="49"/>
                </a:lnTo>
                <a:lnTo>
                  <a:pt x="306" y="49"/>
                </a:lnTo>
                <a:lnTo>
                  <a:pt x="238" y="49"/>
                </a:lnTo>
                <a:lnTo>
                  <a:pt x="134" y="53"/>
                </a:lnTo>
                <a:lnTo>
                  <a:pt x="39" y="53"/>
                </a:lnTo>
                <a:lnTo>
                  <a:pt x="0" y="57"/>
                </a:lnTo>
                <a:lnTo>
                  <a:pt x="3" y="15"/>
                </a:lnTo>
                <a:close/>
              </a:path>
            </a:pathLst>
          </a:custGeom>
          <a:solidFill>
            <a:srgbClr val="000000"/>
          </a:solidFill>
          <a:ln w="9525">
            <a:noFill/>
            <a:round/>
            <a:headEnd/>
            <a:tailEnd/>
          </a:ln>
        </p:spPr>
        <p:txBody>
          <a:bodyPr/>
          <a:lstStyle/>
          <a:p>
            <a:endParaRPr lang="ru-RU"/>
          </a:p>
        </p:txBody>
      </p:sp>
      <p:sp>
        <p:nvSpPr>
          <p:cNvPr id="4158" name="Freeform 426"/>
          <p:cNvSpPr>
            <a:spLocks/>
          </p:cNvSpPr>
          <p:nvPr/>
        </p:nvSpPr>
        <p:spPr bwMode="auto">
          <a:xfrm>
            <a:off x="5635625" y="7497763"/>
            <a:ext cx="679450" cy="120650"/>
          </a:xfrm>
          <a:custGeom>
            <a:avLst/>
            <a:gdLst>
              <a:gd name="T0" fmla="*/ 0 w 428"/>
              <a:gd name="T1" fmla="*/ 0 h 76"/>
              <a:gd name="T2" fmla="*/ 2147483647 w 428"/>
              <a:gd name="T3" fmla="*/ 2147483647 h 76"/>
              <a:gd name="T4" fmla="*/ 2147483647 w 428"/>
              <a:gd name="T5" fmla="*/ 2147483647 h 76"/>
              <a:gd name="T6" fmla="*/ 2147483647 w 428"/>
              <a:gd name="T7" fmla="*/ 2147483647 h 76"/>
              <a:gd name="T8" fmla="*/ 2147483647 w 428"/>
              <a:gd name="T9" fmla="*/ 2147483647 h 76"/>
              <a:gd name="T10" fmla="*/ 2147483647 w 428"/>
              <a:gd name="T11" fmla="*/ 2147483647 h 76"/>
              <a:gd name="T12" fmla="*/ 2147483647 w 428"/>
              <a:gd name="T13" fmla="*/ 2147483647 h 76"/>
              <a:gd name="T14" fmla="*/ 2147483647 w 428"/>
              <a:gd name="T15" fmla="*/ 2147483647 h 76"/>
              <a:gd name="T16" fmla="*/ 2147483647 w 428"/>
              <a:gd name="T17" fmla="*/ 2147483647 h 76"/>
              <a:gd name="T18" fmla="*/ 2147483647 w 428"/>
              <a:gd name="T19" fmla="*/ 2147483647 h 76"/>
              <a:gd name="T20" fmla="*/ 2147483647 w 428"/>
              <a:gd name="T21" fmla="*/ 2147483647 h 76"/>
              <a:gd name="T22" fmla="*/ 2147483647 w 428"/>
              <a:gd name="T23" fmla="*/ 2147483647 h 76"/>
              <a:gd name="T24" fmla="*/ 2147483647 w 428"/>
              <a:gd name="T25" fmla="*/ 2147483647 h 76"/>
              <a:gd name="T26" fmla="*/ 2147483647 w 428"/>
              <a:gd name="T27" fmla="*/ 2147483647 h 76"/>
              <a:gd name="T28" fmla="*/ 2147483647 w 428"/>
              <a:gd name="T29" fmla="*/ 2147483647 h 76"/>
              <a:gd name="T30" fmla="*/ 2147483647 w 428"/>
              <a:gd name="T31" fmla="*/ 2147483647 h 76"/>
              <a:gd name="T32" fmla="*/ 2147483647 w 428"/>
              <a:gd name="T33" fmla="*/ 2147483647 h 76"/>
              <a:gd name="T34" fmla="*/ 0 w 428"/>
              <a:gd name="T35" fmla="*/ 2147483647 h 76"/>
              <a:gd name="T36" fmla="*/ 0 w 428"/>
              <a:gd name="T37" fmla="*/ 0 h 76"/>
              <a:gd name="T38" fmla="*/ 0 w 428"/>
              <a:gd name="T39" fmla="*/ 0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8"/>
              <a:gd name="T61" fmla="*/ 0 h 76"/>
              <a:gd name="T62" fmla="*/ 428 w 428"/>
              <a:gd name="T63" fmla="*/ 76 h 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8" h="76">
                <a:moveTo>
                  <a:pt x="0" y="0"/>
                </a:moveTo>
                <a:lnTo>
                  <a:pt x="24" y="4"/>
                </a:lnTo>
                <a:lnTo>
                  <a:pt x="84" y="15"/>
                </a:lnTo>
                <a:lnTo>
                  <a:pt x="155" y="30"/>
                </a:lnTo>
                <a:lnTo>
                  <a:pt x="217" y="38"/>
                </a:lnTo>
                <a:lnTo>
                  <a:pt x="277" y="34"/>
                </a:lnTo>
                <a:lnTo>
                  <a:pt x="342" y="27"/>
                </a:lnTo>
                <a:lnTo>
                  <a:pt x="399" y="23"/>
                </a:lnTo>
                <a:lnTo>
                  <a:pt x="419" y="19"/>
                </a:lnTo>
                <a:lnTo>
                  <a:pt x="428" y="68"/>
                </a:lnTo>
                <a:lnTo>
                  <a:pt x="405" y="68"/>
                </a:lnTo>
                <a:lnTo>
                  <a:pt x="351" y="72"/>
                </a:lnTo>
                <a:lnTo>
                  <a:pt x="289" y="76"/>
                </a:lnTo>
                <a:lnTo>
                  <a:pt x="241" y="76"/>
                </a:lnTo>
                <a:lnTo>
                  <a:pt x="185" y="72"/>
                </a:lnTo>
                <a:lnTo>
                  <a:pt x="101" y="61"/>
                </a:lnTo>
                <a:lnTo>
                  <a:pt x="30" y="49"/>
                </a:lnTo>
                <a:lnTo>
                  <a:pt x="0" y="45"/>
                </a:lnTo>
                <a:lnTo>
                  <a:pt x="0" y="0"/>
                </a:lnTo>
                <a:close/>
              </a:path>
            </a:pathLst>
          </a:custGeom>
          <a:solidFill>
            <a:srgbClr val="000000"/>
          </a:solidFill>
          <a:ln w="9525">
            <a:noFill/>
            <a:round/>
            <a:headEnd/>
            <a:tailEnd/>
          </a:ln>
        </p:spPr>
        <p:txBody>
          <a:bodyPr/>
          <a:lstStyle/>
          <a:p>
            <a:endParaRPr lang="ru-RU"/>
          </a:p>
        </p:txBody>
      </p:sp>
      <p:sp>
        <p:nvSpPr>
          <p:cNvPr id="4159" name="Freeform 427"/>
          <p:cNvSpPr>
            <a:spLocks/>
          </p:cNvSpPr>
          <p:nvPr/>
        </p:nvSpPr>
        <p:spPr bwMode="auto">
          <a:xfrm>
            <a:off x="5768975" y="6488113"/>
            <a:ext cx="84138" cy="1447800"/>
          </a:xfrm>
          <a:custGeom>
            <a:avLst/>
            <a:gdLst>
              <a:gd name="T0" fmla="*/ 2147483647 w 53"/>
              <a:gd name="T1" fmla="*/ 0 h 912"/>
              <a:gd name="T2" fmla="*/ 2147483647 w 53"/>
              <a:gd name="T3" fmla="*/ 2147483647 h 912"/>
              <a:gd name="T4" fmla="*/ 2147483647 w 53"/>
              <a:gd name="T5" fmla="*/ 2147483647 h 912"/>
              <a:gd name="T6" fmla="*/ 2147483647 w 53"/>
              <a:gd name="T7" fmla="*/ 2147483647 h 912"/>
              <a:gd name="T8" fmla="*/ 2147483647 w 53"/>
              <a:gd name="T9" fmla="*/ 2147483647 h 912"/>
              <a:gd name="T10" fmla="*/ 2147483647 w 53"/>
              <a:gd name="T11" fmla="*/ 2147483647 h 912"/>
              <a:gd name="T12" fmla="*/ 2147483647 w 53"/>
              <a:gd name="T13" fmla="*/ 2147483647 h 912"/>
              <a:gd name="T14" fmla="*/ 0 w 53"/>
              <a:gd name="T15" fmla="*/ 2147483647 h 912"/>
              <a:gd name="T16" fmla="*/ 2147483647 w 53"/>
              <a:gd name="T17" fmla="*/ 2147483647 h 912"/>
              <a:gd name="T18" fmla="*/ 2147483647 w 53"/>
              <a:gd name="T19" fmla="*/ 2147483647 h 912"/>
              <a:gd name="T20" fmla="*/ 2147483647 w 53"/>
              <a:gd name="T21" fmla="*/ 2147483647 h 912"/>
              <a:gd name="T22" fmla="*/ 2147483647 w 53"/>
              <a:gd name="T23" fmla="*/ 2147483647 h 912"/>
              <a:gd name="T24" fmla="*/ 2147483647 w 53"/>
              <a:gd name="T25" fmla="*/ 2147483647 h 912"/>
              <a:gd name="T26" fmla="*/ 2147483647 w 53"/>
              <a:gd name="T27" fmla="*/ 2147483647 h 912"/>
              <a:gd name="T28" fmla="*/ 2147483647 w 53"/>
              <a:gd name="T29" fmla="*/ 2147483647 h 912"/>
              <a:gd name="T30" fmla="*/ 2147483647 w 53"/>
              <a:gd name="T31" fmla="*/ 2147483647 h 912"/>
              <a:gd name="T32" fmla="*/ 2147483647 w 53"/>
              <a:gd name="T33" fmla="*/ 2147483647 h 912"/>
              <a:gd name="T34" fmla="*/ 2147483647 w 53"/>
              <a:gd name="T35" fmla="*/ 2147483647 h 912"/>
              <a:gd name="T36" fmla="*/ 2147483647 w 53"/>
              <a:gd name="T37" fmla="*/ 2147483647 h 912"/>
              <a:gd name="T38" fmla="*/ 2147483647 w 53"/>
              <a:gd name="T39" fmla="*/ 2147483647 h 912"/>
              <a:gd name="T40" fmla="*/ 2147483647 w 53"/>
              <a:gd name="T41" fmla="*/ 0 h 912"/>
              <a:gd name="T42" fmla="*/ 2147483647 w 53"/>
              <a:gd name="T43" fmla="*/ 0 h 912"/>
              <a:gd name="T44" fmla="*/ 2147483647 w 53"/>
              <a:gd name="T45" fmla="*/ 0 h 9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
              <a:gd name="T70" fmla="*/ 0 h 912"/>
              <a:gd name="T71" fmla="*/ 53 w 53"/>
              <a:gd name="T72" fmla="*/ 912 h 9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 h="912">
                <a:moveTo>
                  <a:pt x="17" y="0"/>
                </a:moveTo>
                <a:lnTo>
                  <a:pt x="17" y="46"/>
                </a:lnTo>
                <a:lnTo>
                  <a:pt x="17" y="163"/>
                </a:lnTo>
                <a:lnTo>
                  <a:pt x="17" y="299"/>
                </a:lnTo>
                <a:lnTo>
                  <a:pt x="17" y="420"/>
                </a:lnTo>
                <a:lnTo>
                  <a:pt x="12" y="545"/>
                </a:lnTo>
                <a:lnTo>
                  <a:pt x="6" y="708"/>
                </a:lnTo>
                <a:lnTo>
                  <a:pt x="0" y="844"/>
                </a:lnTo>
                <a:lnTo>
                  <a:pt x="9" y="909"/>
                </a:lnTo>
                <a:lnTo>
                  <a:pt x="20" y="912"/>
                </a:lnTo>
                <a:lnTo>
                  <a:pt x="23" y="905"/>
                </a:lnTo>
                <a:lnTo>
                  <a:pt x="26" y="882"/>
                </a:lnTo>
                <a:lnTo>
                  <a:pt x="29" y="833"/>
                </a:lnTo>
                <a:lnTo>
                  <a:pt x="32" y="753"/>
                </a:lnTo>
                <a:lnTo>
                  <a:pt x="38" y="651"/>
                </a:lnTo>
                <a:lnTo>
                  <a:pt x="44" y="530"/>
                </a:lnTo>
                <a:lnTo>
                  <a:pt x="50" y="394"/>
                </a:lnTo>
                <a:lnTo>
                  <a:pt x="53" y="246"/>
                </a:lnTo>
                <a:lnTo>
                  <a:pt x="53" y="121"/>
                </a:lnTo>
                <a:lnTo>
                  <a:pt x="50" y="34"/>
                </a:lnTo>
                <a:lnTo>
                  <a:pt x="50" y="0"/>
                </a:lnTo>
                <a:lnTo>
                  <a:pt x="17" y="0"/>
                </a:lnTo>
                <a:close/>
              </a:path>
            </a:pathLst>
          </a:custGeom>
          <a:solidFill>
            <a:srgbClr val="000000"/>
          </a:solidFill>
          <a:ln w="9525">
            <a:noFill/>
            <a:round/>
            <a:headEnd/>
            <a:tailEnd/>
          </a:ln>
        </p:spPr>
        <p:txBody>
          <a:bodyPr/>
          <a:lstStyle/>
          <a:p>
            <a:endParaRPr lang="ru-RU"/>
          </a:p>
        </p:txBody>
      </p:sp>
      <p:sp>
        <p:nvSpPr>
          <p:cNvPr id="4160" name="Freeform 428"/>
          <p:cNvSpPr>
            <a:spLocks/>
          </p:cNvSpPr>
          <p:nvPr/>
        </p:nvSpPr>
        <p:spPr bwMode="auto">
          <a:xfrm>
            <a:off x="6103938" y="6440488"/>
            <a:ext cx="69850" cy="1471612"/>
          </a:xfrm>
          <a:custGeom>
            <a:avLst/>
            <a:gdLst>
              <a:gd name="T0" fmla="*/ 2147483647 w 44"/>
              <a:gd name="T1" fmla="*/ 2147483647 h 927"/>
              <a:gd name="T2" fmla="*/ 2147483647 w 44"/>
              <a:gd name="T3" fmla="*/ 2147483647 h 927"/>
              <a:gd name="T4" fmla="*/ 2147483647 w 44"/>
              <a:gd name="T5" fmla="*/ 2147483647 h 927"/>
              <a:gd name="T6" fmla="*/ 0 w 44"/>
              <a:gd name="T7" fmla="*/ 2147483647 h 927"/>
              <a:gd name="T8" fmla="*/ 0 w 44"/>
              <a:gd name="T9" fmla="*/ 2147483647 h 927"/>
              <a:gd name="T10" fmla="*/ 0 w 44"/>
              <a:gd name="T11" fmla="*/ 2147483647 h 927"/>
              <a:gd name="T12" fmla="*/ 0 w 44"/>
              <a:gd name="T13" fmla="*/ 2147483647 h 927"/>
              <a:gd name="T14" fmla="*/ 2147483647 w 44"/>
              <a:gd name="T15" fmla="*/ 2147483647 h 927"/>
              <a:gd name="T16" fmla="*/ 2147483647 w 44"/>
              <a:gd name="T17" fmla="*/ 2147483647 h 927"/>
              <a:gd name="T18" fmla="*/ 2147483647 w 44"/>
              <a:gd name="T19" fmla="*/ 2147483647 h 927"/>
              <a:gd name="T20" fmla="*/ 2147483647 w 44"/>
              <a:gd name="T21" fmla="*/ 2147483647 h 927"/>
              <a:gd name="T22" fmla="*/ 2147483647 w 44"/>
              <a:gd name="T23" fmla="*/ 2147483647 h 927"/>
              <a:gd name="T24" fmla="*/ 2147483647 w 44"/>
              <a:gd name="T25" fmla="*/ 2147483647 h 927"/>
              <a:gd name="T26" fmla="*/ 2147483647 w 44"/>
              <a:gd name="T27" fmla="*/ 2147483647 h 927"/>
              <a:gd name="T28" fmla="*/ 2147483647 w 44"/>
              <a:gd name="T29" fmla="*/ 2147483647 h 927"/>
              <a:gd name="T30" fmla="*/ 2147483647 w 44"/>
              <a:gd name="T31" fmla="*/ 2147483647 h 927"/>
              <a:gd name="T32" fmla="*/ 2147483647 w 44"/>
              <a:gd name="T33" fmla="*/ 2147483647 h 927"/>
              <a:gd name="T34" fmla="*/ 2147483647 w 44"/>
              <a:gd name="T35" fmla="*/ 2147483647 h 927"/>
              <a:gd name="T36" fmla="*/ 2147483647 w 44"/>
              <a:gd name="T37" fmla="*/ 2147483647 h 927"/>
              <a:gd name="T38" fmla="*/ 2147483647 w 44"/>
              <a:gd name="T39" fmla="*/ 2147483647 h 927"/>
              <a:gd name="T40" fmla="*/ 2147483647 w 44"/>
              <a:gd name="T41" fmla="*/ 2147483647 h 927"/>
              <a:gd name="T42" fmla="*/ 2147483647 w 44"/>
              <a:gd name="T43" fmla="*/ 0 h 927"/>
              <a:gd name="T44" fmla="*/ 2147483647 w 44"/>
              <a:gd name="T45" fmla="*/ 0 h 927"/>
              <a:gd name="T46" fmla="*/ 2147483647 w 44"/>
              <a:gd name="T47" fmla="*/ 2147483647 h 927"/>
              <a:gd name="T48" fmla="*/ 2147483647 w 44"/>
              <a:gd name="T49" fmla="*/ 2147483647 h 927"/>
              <a:gd name="T50" fmla="*/ 2147483647 w 44"/>
              <a:gd name="T51" fmla="*/ 2147483647 h 9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927"/>
              <a:gd name="T80" fmla="*/ 44 w 44"/>
              <a:gd name="T81" fmla="*/ 927 h 9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927">
                <a:moveTo>
                  <a:pt x="12" y="15"/>
                </a:moveTo>
                <a:lnTo>
                  <a:pt x="9" y="72"/>
                </a:lnTo>
                <a:lnTo>
                  <a:pt x="3" y="212"/>
                </a:lnTo>
                <a:lnTo>
                  <a:pt x="0" y="375"/>
                </a:lnTo>
                <a:lnTo>
                  <a:pt x="0" y="511"/>
                </a:lnTo>
                <a:lnTo>
                  <a:pt x="0" y="628"/>
                </a:lnTo>
                <a:lnTo>
                  <a:pt x="0" y="757"/>
                </a:lnTo>
                <a:lnTo>
                  <a:pt x="3" y="863"/>
                </a:lnTo>
                <a:lnTo>
                  <a:pt x="12" y="916"/>
                </a:lnTo>
                <a:lnTo>
                  <a:pt x="17" y="923"/>
                </a:lnTo>
                <a:lnTo>
                  <a:pt x="26" y="927"/>
                </a:lnTo>
                <a:lnTo>
                  <a:pt x="32" y="923"/>
                </a:lnTo>
                <a:lnTo>
                  <a:pt x="35" y="901"/>
                </a:lnTo>
                <a:lnTo>
                  <a:pt x="35" y="810"/>
                </a:lnTo>
                <a:lnTo>
                  <a:pt x="35" y="651"/>
                </a:lnTo>
                <a:lnTo>
                  <a:pt x="35" y="488"/>
                </a:lnTo>
                <a:lnTo>
                  <a:pt x="35" y="397"/>
                </a:lnTo>
                <a:lnTo>
                  <a:pt x="38" y="322"/>
                </a:lnTo>
                <a:lnTo>
                  <a:pt x="41" y="197"/>
                </a:lnTo>
                <a:lnTo>
                  <a:pt x="44" y="72"/>
                </a:lnTo>
                <a:lnTo>
                  <a:pt x="44" y="11"/>
                </a:lnTo>
                <a:lnTo>
                  <a:pt x="35" y="0"/>
                </a:lnTo>
                <a:lnTo>
                  <a:pt x="26" y="0"/>
                </a:lnTo>
                <a:lnTo>
                  <a:pt x="14" y="8"/>
                </a:lnTo>
                <a:lnTo>
                  <a:pt x="12" y="15"/>
                </a:lnTo>
                <a:close/>
              </a:path>
            </a:pathLst>
          </a:custGeom>
          <a:solidFill>
            <a:srgbClr val="000000"/>
          </a:solidFill>
          <a:ln w="9525">
            <a:noFill/>
            <a:round/>
            <a:headEnd/>
            <a:tailEnd/>
          </a:ln>
        </p:spPr>
        <p:txBody>
          <a:bodyPr/>
          <a:lstStyle/>
          <a:p>
            <a:endParaRPr lang="ru-RU"/>
          </a:p>
        </p:txBody>
      </p:sp>
      <p:sp>
        <p:nvSpPr>
          <p:cNvPr id="4161" name="Freeform 429"/>
          <p:cNvSpPr>
            <a:spLocks/>
          </p:cNvSpPr>
          <p:nvPr/>
        </p:nvSpPr>
        <p:spPr bwMode="auto">
          <a:xfrm>
            <a:off x="4117975" y="492125"/>
            <a:ext cx="376238" cy="414338"/>
          </a:xfrm>
          <a:custGeom>
            <a:avLst/>
            <a:gdLst>
              <a:gd name="T0" fmla="*/ 2147483647 w 237"/>
              <a:gd name="T1" fmla="*/ 0 h 261"/>
              <a:gd name="T2" fmla="*/ 2147483647 w 237"/>
              <a:gd name="T3" fmla="*/ 0 h 261"/>
              <a:gd name="T4" fmla="*/ 2147483647 w 237"/>
              <a:gd name="T5" fmla="*/ 0 h 261"/>
              <a:gd name="T6" fmla="*/ 2147483647 w 237"/>
              <a:gd name="T7" fmla="*/ 0 h 261"/>
              <a:gd name="T8" fmla="*/ 2147483647 w 237"/>
              <a:gd name="T9" fmla="*/ 2147483647 h 261"/>
              <a:gd name="T10" fmla="*/ 2147483647 w 237"/>
              <a:gd name="T11" fmla="*/ 2147483647 h 261"/>
              <a:gd name="T12" fmla="*/ 2147483647 w 237"/>
              <a:gd name="T13" fmla="*/ 2147483647 h 261"/>
              <a:gd name="T14" fmla="*/ 0 w 237"/>
              <a:gd name="T15" fmla="*/ 2147483647 h 261"/>
              <a:gd name="T16" fmla="*/ 2147483647 w 237"/>
              <a:gd name="T17" fmla="*/ 2147483647 h 261"/>
              <a:gd name="T18" fmla="*/ 2147483647 w 237"/>
              <a:gd name="T19" fmla="*/ 2147483647 h 261"/>
              <a:gd name="T20" fmla="*/ 2147483647 w 237"/>
              <a:gd name="T21" fmla="*/ 2147483647 h 261"/>
              <a:gd name="T22" fmla="*/ 2147483647 w 237"/>
              <a:gd name="T23" fmla="*/ 2147483647 h 261"/>
              <a:gd name="T24" fmla="*/ 2147483647 w 237"/>
              <a:gd name="T25" fmla="*/ 2147483647 h 261"/>
              <a:gd name="T26" fmla="*/ 2147483647 w 237"/>
              <a:gd name="T27" fmla="*/ 2147483647 h 261"/>
              <a:gd name="T28" fmla="*/ 2147483647 w 237"/>
              <a:gd name="T29" fmla="*/ 2147483647 h 261"/>
              <a:gd name="T30" fmla="*/ 2147483647 w 237"/>
              <a:gd name="T31" fmla="*/ 2147483647 h 261"/>
              <a:gd name="T32" fmla="*/ 2147483647 w 237"/>
              <a:gd name="T33" fmla="*/ 2147483647 h 261"/>
              <a:gd name="T34" fmla="*/ 2147483647 w 237"/>
              <a:gd name="T35" fmla="*/ 2147483647 h 261"/>
              <a:gd name="T36" fmla="*/ 2147483647 w 237"/>
              <a:gd name="T37" fmla="*/ 2147483647 h 261"/>
              <a:gd name="T38" fmla="*/ 2147483647 w 237"/>
              <a:gd name="T39" fmla="*/ 2147483647 h 261"/>
              <a:gd name="T40" fmla="*/ 2147483647 w 237"/>
              <a:gd name="T41" fmla="*/ 2147483647 h 261"/>
              <a:gd name="T42" fmla="*/ 2147483647 w 237"/>
              <a:gd name="T43" fmla="*/ 2147483647 h 261"/>
              <a:gd name="T44" fmla="*/ 2147483647 w 237"/>
              <a:gd name="T45" fmla="*/ 2147483647 h 261"/>
              <a:gd name="T46" fmla="*/ 2147483647 w 237"/>
              <a:gd name="T47" fmla="*/ 2147483647 h 261"/>
              <a:gd name="T48" fmla="*/ 2147483647 w 237"/>
              <a:gd name="T49" fmla="*/ 2147483647 h 261"/>
              <a:gd name="T50" fmla="*/ 2147483647 w 237"/>
              <a:gd name="T51" fmla="*/ 2147483647 h 261"/>
              <a:gd name="T52" fmla="*/ 2147483647 w 237"/>
              <a:gd name="T53" fmla="*/ 0 h 261"/>
              <a:gd name="T54" fmla="*/ 2147483647 w 237"/>
              <a:gd name="T55" fmla="*/ 0 h 2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7"/>
              <a:gd name="T85" fmla="*/ 0 h 261"/>
              <a:gd name="T86" fmla="*/ 237 w 237"/>
              <a:gd name="T87" fmla="*/ 261 h 2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7" h="261">
                <a:moveTo>
                  <a:pt x="237" y="0"/>
                </a:moveTo>
                <a:lnTo>
                  <a:pt x="214" y="0"/>
                </a:lnTo>
                <a:lnTo>
                  <a:pt x="163" y="0"/>
                </a:lnTo>
                <a:lnTo>
                  <a:pt x="101" y="0"/>
                </a:lnTo>
                <a:lnTo>
                  <a:pt x="56" y="12"/>
                </a:lnTo>
                <a:lnTo>
                  <a:pt x="24" y="38"/>
                </a:lnTo>
                <a:lnTo>
                  <a:pt x="3" y="91"/>
                </a:lnTo>
                <a:lnTo>
                  <a:pt x="0" y="159"/>
                </a:lnTo>
                <a:lnTo>
                  <a:pt x="27" y="220"/>
                </a:lnTo>
                <a:lnTo>
                  <a:pt x="83" y="254"/>
                </a:lnTo>
                <a:lnTo>
                  <a:pt x="154" y="261"/>
                </a:lnTo>
                <a:lnTo>
                  <a:pt x="211" y="261"/>
                </a:lnTo>
                <a:lnTo>
                  <a:pt x="237" y="258"/>
                </a:lnTo>
                <a:lnTo>
                  <a:pt x="205" y="201"/>
                </a:lnTo>
                <a:lnTo>
                  <a:pt x="193" y="201"/>
                </a:lnTo>
                <a:lnTo>
                  <a:pt x="166" y="201"/>
                </a:lnTo>
                <a:lnTo>
                  <a:pt x="128" y="201"/>
                </a:lnTo>
                <a:lnTo>
                  <a:pt x="92" y="201"/>
                </a:lnTo>
                <a:lnTo>
                  <a:pt x="65" y="178"/>
                </a:lnTo>
                <a:lnTo>
                  <a:pt x="50" y="144"/>
                </a:lnTo>
                <a:lnTo>
                  <a:pt x="53" y="103"/>
                </a:lnTo>
                <a:lnTo>
                  <a:pt x="80" y="65"/>
                </a:lnTo>
                <a:lnTo>
                  <a:pt x="125" y="46"/>
                </a:lnTo>
                <a:lnTo>
                  <a:pt x="172" y="42"/>
                </a:lnTo>
                <a:lnTo>
                  <a:pt x="208" y="42"/>
                </a:lnTo>
                <a:lnTo>
                  <a:pt x="223" y="46"/>
                </a:lnTo>
                <a:lnTo>
                  <a:pt x="237" y="0"/>
                </a:lnTo>
                <a:close/>
              </a:path>
            </a:pathLst>
          </a:custGeom>
          <a:solidFill>
            <a:srgbClr val="000000"/>
          </a:solidFill>
          <a:ln w="9525">
            <a:noFill/>
            <a:round/>
            <a:headEnd/>
            <a:tailEnd/>
          </a:ln>
        </p:spPr>
        <p:txBody>
          <a:bodyPr/>
          <a:lstStyle/>
          <a:p>
            <a:endParaRPr lang="ru-RU"/>
          </a:p>
        </p:txBody>
      </p:sp>
      <p:sp>
        <p:nvSpPr>
          <p:cNvPr id="4162" name="Freeform 430"/>
          <p:cNvSpPr>
            <a:spLocks/>
          </p:cNvSpPr>
          <p:nvPr/>
        </p:nvSpPr>
        <p:spPr bwMode="auto">
          <a:xfrm>
            <a:off x="4395788" y="498475"/>
            <a:ext cx="98425" cy="403225"/>
          </a:xfrm>
          <a:custGeom>
            <a:avLst/>
            <a:gdLst>
              <a:gd name="T0" fmla="*/ 2147483647 w 62"/>
              <a:gd name="T1" fmla="*/ 0 h 254"/>
              <a:gd name="T2" fmla="*/ 2147483647 w 62"/>
              <a:gd name="T3" fmla="*/ 2147483647 h 254"/>
              <a:gd name="T4" fmla="*/ 2147483647 w 62"/>
              <a:gd name="T5" fmla="*/ 2147483647 h 254"/>
              <a:gd name="T6" fmla="*/ 2147483647 w 62"/>
              <a:gd name="T7" fmla="*/ 2147483647 h 254"/>
              <a:gd name="T8" fmla="*/ 2147483647 w 62"/>
              <a:gd name="T9" fmla="*/ 2147483647 h 254"/>
              <a:gd name="T10" fmla="*/ 2147483647 w 62"/>
              <a:gd name="T11" fmla="*/ 2147483647 h 254"/>
              <a:gd name="T12" fmla="*/ 2147483647 w 62"/>
              <a:gd name="T13" fmla="*/ 2147483647 h 254"/>
              <a:gd name="T14" fmla="*/ 2147483647 w 62"/>
              <a:gd name="T15" fmla="*/ 2147483647 h 254"/>
              <a:gd name="T16" fmla="*/ 2147483647 w 62"/>
              <a:gd name="T17" fmla="*/ 2147483647 h 254"/>
              <a:gd name="T18" fmla="*/ 2147483647 w 62"/>
              <a:gd name="T19" fmla="*/ 2147483647 h 254"/>
              <a:gd name="T20" fmla="*/ 2147483647 w 62"/>
              <a:gd name="T21" fmla="*/ 2147483647 h 254"/>
              <a:gd name="T22" fmla="*/ 2147483647 w 62"/>
              <a:gd name="T23" fmla="*/ 2147483647 h 254"/>
              <a:gd name="T24" fmla="*/ 0 w 62"/>
              <a:gd name="T25" fmla="*/ 2147483647 h 254"/>
              <a:gd name="T26" fmla="*/ 0 w 62"/>
              <a:gd name="T27" fmla="*/ 2147483647 h 254"/>
              <a:gd name="T28" fmla="*/ 2147483647 w 62"/>
              <a:gd name="T29" fmla="*/ 2147483647 h 254"/>
              <a:gd name="T30" fmla="*/ 2147483647 w 62"/>
              <a:gd name="T31" fmla="*/ 2147483647 h 254"/>
              <a:gd name="T32" fmla="*/ 2147483647 w 62"/>
              <a:gd name="T33" fmla="*/ 2147483647 h 254"/>
              <a:gd name="T34" fmla="*/ 2147483647 w 62"/>
              <a:gd name="T35" fmla="*/ 0 h 254"/>
              <a:gd name="T36" fmla="*/ 2147483647 w 62"/>
              <a:gd name="T37" fmla="*/ 0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254"/>
              <a:gd name="T59" fmla="*/ 62 w 62"/>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254">
                <a:moveTo>
                  <a:pt x="62" y="0"/>
                </a:moveTo>
                <a:lnTo>
                  <a:pt x="60" y="11"/>
                </a:lnTo>
                <a:lnTo>
                  <a:pt x="51" y="38"/>
                </a:lnTo>
                <a:lnTo>
                  <a:pt x="42" y="76"/>
                </a:lnTo>
                <a:lnTo>
                  <a:pt x="39" y="129"/>
                </a:lnTo>
                <a:lnTo>
                  <a:pt x="42" y="178"/>
                </a:lnTo>
                <a:lnTo>
                  <a:pt x="48" y="220"/>
                </a:lnTo>
                <a:lnTo>
                  <a:pt x="57" y="242"/>
                </a:lnTo>
                <a:lnTo>
                  <a:pt x="62" y="254"/>
                </a:lnTo>
                <a:lnTo>
                  <a:pt x="51" y="250"/>
                </a:lnTo>
                <a:lnTo>
                  <a:pt x="30" y="235"/>
                </a:lnTo>
                <a:lnTo>
                  <a:pt x="9" y="204"/>
                </a:lnTo>
                <a:lnTo>
                  <a:pt x="0" y="151"/>
                </a:lnTo>
                <a:lnTo>
                  <a:pt x="0" y="91"/>
                </a:lnTo>
                <a:lnTo>
                  <a:pt x="9" y="49"/>
                </a:lnTo>
                <a:lnTo>
                  <a:pt x="15" y="23"/>
                </a:lnTo>
                <a:lnTo>
                  <a:pt x="18" y="15"/>
                </a:lnTo>
                <a:lnTo>
                  <a:pt x="62" y="0"/>
                </a:lnTo>
                <a:close/>
              </a:path>
            </a:pathLst>
          </a:custGeom>
          <a:solidFill>
            <a:srgbClr val="000000"/>
          </a:solidFill>
          <a:ln w="9525">
            <a:noFill/>
            <a:round/>
            <a:headEnd/>
            <a:tailEnd/>
          </a:ln>
        </p:spPr>
        <p:txBody>
          <a:bodyPr/>
          <a:lstStyle/>
          <a:p>
            <a:endParaRPr lang="ru-RU"/>
          </a:p>
        </p:txBody>
      </p:sp>
      <p:sp>
        <p:nvSpPr>
          <p:cNvPr id="4163" name="Freeform 431"/>
          <p:cNvSpPr>
            <a:spLocks/>
          </p:cNvSpPr>
          <p:nvPr/>
        </p:nvSpPr>
        <p:spPr bwMode="auto">
          <a:xfrm>
            <a:off x="4457700" y="468313"/>
            <a:ext cx="334963" cy="433387"/>
          </a:xfrm>
          <a:custGeom>
            <a:avLst/>
            <a:gdLst>
              <a:gd name="T0" fmla="*/ 0 w 211"/>
              <a:gd name="T1" fmla="*/ 2147483647 h 273"/>
              <a:gd name="T2" fmla="*/ 2147483647 w 211"/>
              <a:gd name="T3" fmla="*/ 2147483647 h 273"/>
              <a:gd name="T4" fmla="*/ 2147483647 w 211"/>
              <a:gd name="T5" fmla="*/ 2147483647 h 273"/>
              <a:gd name="T6" fmla="*/ 2147483647 w 211"/>
              <a:gd name="T7" fmla="*/ 2147483647 h 273"/>
              <a:gd name="T8" fmla="*/ 2147483647 w 211"/>
              <a:gd name="T9" fmla="*/ 2147483647 h 273"/>
              <a:gd name="T10" fmla="*/ 2147483647 w 211"/>
              <a:gd name="T11" fmla="*/ 2147483647 h 273"/>
              <a:gd name="T12" fmla="*/ 2147483647 w 211"/>
              <a:gd name="T13" fmla="*/ 2147483647 h 273"/>
              <a:gd name="T14" fmla="*/ 2147483647 w 211"/>
              <a:gd name="T15" fmla="*/ 2147483647 h 273"/>
              <a:gd name="T16" fmla="*/ 2147483647 w 211"/>
              <a:gd name="T17" fmla="*/ 2147483647 h 273"/>
              <a:gd name="T18" fmla="*/ 2147483647 w 211"/>
              <a:gd name="T19" fmla="*/ 2147483647 h 273"/>
              <a:gd name="T20" fmla="*/ 2147483647 w 211"/>
              <a:gd name="T21" fmla="*/ 2147483647 h 273"/>
              <a:gd name="T22" fmla="*/ 2147483647 w 211"/>
              <a:gd name="T23" fmla="*/ 2147483647 h 273"/>
              <a:gd name="T24" fmla="*/ 2147483647 w 211"/>
              <a:gd name="T25" fmla="*/ 2147483647 h 273"/>
              <a:gd name="T26" fmla="*/ 2147483647 w 211"/>
              <a:gd name="T27" fmla="*/ 2147483647 h 273"/>
              <a:gd name="T28" fmla="*/ 2147483647 w 211"/>
              <a:gd name="T29" fmla="*/ 2147483647 h 273"/>
              <a:gd name="T30" fmla="*/ 2147483647 w 211"/>
              <a:gd name="T31" fmla="*/ 2147483647 h 273"/>
              <a:gd name="T32" fmla="*/ 2147483647 w 211"/>
              <a:gd name="T33" fmla="*/ 2147483647 h 273"/>
              <a:gd name="T34" fmla="*/ 2147483647 w 211"/>
              <a:gd name="T35" fmla="*/ 2147483647 h 273"/>
              <a:gd name="T36" fmla="*/ 2147483647 w 211"/>
              <a:gd name="T37" fmla="*/ 2147483647 h 273"/>
              <a:gd name="T38" fmla="*/ 2147483647 w 211"/>
              <a:gd name="T39" fmla="*/ 2147483647 h 273"/>
              <a:gd name="T40" fmla="*/ 2147483647 w 211"/>
              <a:gd name="T41" fmla="*/ 2147483647 h 273"/>
              <a:gd name="T42" fmla="*/ 2147483647 w 211"/>
              <a:gd name="T43" fmla="*/ 2147483647 h 273"/>
              <a:gd name="T44" fmla="*/ 2147483647 w 211"/>
              <a:gd name="T45" fmla="*/ 2147483647 h 273"/>
              <a:gd name="T46" fmla="*/ 2147483647 w 211"/>
              <a:gd name="T47" fmla="*/ 2147483647 h 273"/>
              <a:gd name="T48" fmla="*/ 2147483647 w 211"/>
              <a:gd name="T49" fmla="*/ 2147483647 h 273"/>
              <a:gd name="T50" fmla="*/ 2147483647 w 211"/>
              <a:gd name="T51" fmla="*/ 2147483647 h 273"/>
              <a:gd name="T52" fmla="*/ 2147483647 w 211"/>
              <a:gd name="T53" fmla="*/ 0 h 273"/>
              <a:gd name="T54" fmla="*/ 2147483647 w 211"/>
              <a:gd name="T55" fmla="*/ 2147483647 h 273"/>
              <a:gd name="T56" fmla="*/ 2147483647 w 211"/>
              <a:gd name="T57" fmla="*/ 2147483647 h 273"/>
              <a:gd name="T58" fmla="*/ 0 w 211"/>
              <a:gd name="T59" fmla="*/ 2147483647 h 273"/>
              <a:gd name="T60" fmla="*/ 0 w 211"/>
              <a:gd name="T61" fmla="*/ 2147483647 h 2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1"/>
              <a:gd name="T94" fmla="*/ 0 h 273"/>
              <a:gd name="T95" fmla="*/ 211 w 211"/>
              <a:gd name="T96" fmla="*/ 273 h 2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1" h="273">
                <a:moveTo>
                  <a:pt x="0" y="57"/>
                </a:moveTo>
                <a:lnTo>
                  <a:pt x="15" y="53"/>
                </a:lnTo>
                <a:lnTo>
                  <a:pt x="53" y="46"/>
                </a:lnTo>
                <a:lnTo>
                  <a:pt x="101" y="46"/>
                </a:lnTo>
                <a:lnTo>
                  <a:pt x="139" y="53"/>
                </a:lnTo>
                <a:lnTo>
                  <a:pt x="160" y="83"/>
                </a:lnTo>
                <a:lnTo>
                  <a:pt x="169" y="133"/>
                </a:lnTo>
                <a:lnTo>
                  <a:pt x="160" y="174"/>
                </a:lnTo>
                <a:lnTo>
                  <a:pt x="136" y="208"/>
                </a:lnTo>
                <a:lnTo>
                  <a:pt x="98" y="220"/>
                </a:lnTo>
                <a:lnTo>
                  <a:pt x="53" y="227"/>
                </a:lnTo>
                <a:lnTo>
                  <a:pt x="18" y="227"/>
                </a:lnTo>
                <a:lnTo>
                  <a:pt x="3" y="227"/>
                </a:lnTo>
                <a:lnTo>
                  <a:pt x="9" y="242"/>
                </a:lnTo>
                <a:lnTo>
                  <a:pt x="9" y="254"/>
                </a:lnTo>
                <a:lnTo>
                  <a:pt x="9" y="269"/>
                </a:lnTo>
                <a:lnTo>
                  <a:pt x="32" y="273"/>
                </a:lnTo>
                <a:lnTo>
                  <a:pt x="89" y="273"/>
                </a:lnTo>
                <a:lnTo>
                  <a:pt x="154" y="254"/>
                </a:lnTo>
                <a:lnTo>
                  <a:pt x="196" y="212"/>
                </a:lnTo>
                <a:lnTo>
                  <a:pt x="211" y="148"/>
                </a:lnTo>
                <a:lnTo>
                  <a:pt x="208" y="91"/>
                </a:lnTo>
                <a:lnTo>
                  <a:pt x="193" y="46"/>
                </a:lnTo>
                <a:lnTo>
                  <a:pt x="166" y="15"/>
                </a:lnTo>
                <a:lnTo>
                  <a:pt x="119" y="4"/>
                </a:lnTo>
                <a:lnTo>
                  <a:pt x="68" y="0"/>
                </a:lnTo>
                <a:lnTo>
                  <a:pt x="23" y="4"/>
                </a:lnTo>
                <a:lnTo>
                  <a:pt x="3" y="8"/>
                </a:lnTo>
                <a:lnTo>
                  <a:pt x="0" y="57"/>
                </a:lnTo>
                <a:close/>
              </a:path>
            </a:pathLst>
          </a:custGeom>
          <a:solidFill>
            <a:srgbClr val="000000"/>
          </a:solidFill>
          <a:ln w="9525">
            <a:noFill/>
            <a:round/>
            <a:headEnd/>
            <a:tailEnd/>
          </a:ln>
        </p:spPr>
        <p:txBody>
          <a:bodyPr/>
          <a:lstStyle/>
          <a:p>
            <a:endParaRPr lang="ru-RU"/>
          </a:p>
        </p:txBody>
      </p:sp>
      <p:sp>
        <p:nvSpPr>
          <p:cNvPr id="4164" name="Freeform 432"/>
          <p:cNvSpPr>
            <a:spLocks/>
          </p:cNvSpPr>
          <p:nvPr/>
        </p:nvSpPr>
        <p:spPr bwMode="auto">
          <a:xfrm>
            <a:off x="3240088" y="487363"/>
            <a:ext cx="452437" cy="498475"/>
          </a:xfrm>
          <a:custGeom>
            <a:avLst/>
            <a:gdLst>
              <a:gd name="T0" fmla="*/ 2147483647 w 285"/>
              <a:gd name="T1" fmla="*/ 0 h 314"/>
              <a:gd name="T2" fmla="*/ 2147483647 w 285"/>
              <a:gd name="T3" fmla="*/ 2147483647 h 314"/>
              <a:gd name="T4" fmla="*/ 2147483647 w 285"/>
              <a:gd name="T5" fmla="*/ 2147483647 h 314"/>
              <a:gd name="T6" fmla="*/ 2147483647 w 285"/>
              <a:gd name="T7" fmla="*/ 2147483647 h 314"/>
              <a:gd name="T8" fmla="*/ 2147483647 w 285"/>
              <a:gd name="T9" fmla="*/ 2147483647 h 314"/>
              <a:gd name="T10" fmla="*/ 2147483647 w 285"/>
              <a:gd name="T11" fmla="*/ 2147483647 h 314"/>
              <a:gd name="T12" fmla="*/ 2147483647 w 285"/>
              <a:gd name="T13" fmla="*/ 2147483647 h 314"/>
              <a:gd name="T14" fmla="*/ 2147483647 w 285"/>
              <a:gd name="T15" fmla="*/ 2147483647 h 314"/>
              <a:gd name="T16" fmla="*/ 2147483647 w 285"/>
              <a:gd name="T17" fmla="*/ 2147483647 h 314"/>
              <a:gd name="T18" fmla="*/ 2147483647 w 285"/>
              <a:gd name="T19" fmla="*/ 2147483647 h 314"/>
              <a:gd name="T20" fmla="*/ 2147483647 w 285"/>
              <a:gd name="T21" fmla="*/ 2147483647 h 314"/>
              <a:gd name="T22" fmla="*/ 2147483647 w 285"/>
              <a:gd name="T23" fmla="*/ 2147483647 h 314"/>
              <a:gd name="T24" fmla="*/ 0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2147483647 w 285"/>
              <a:gd name="T35" fmla="*/ 2147483647 h 314"/>
              <a:gd name="T36" fmla="*/ 2147483647 w 285"/>
              <a:gd name="T37" fmla="*/ 2147483647 h 314"/>
              <a:gd name="T38" fmla="*/ 2147483647 w 285"/>
              <a:gd name="T39" fmla="*/ 2147483647 h 314"/>
              <a:gd name="T40" fmla="*/ 2147483647 w 285"/>
              <a:gd name="T41" fmla="*/ 2147483647 h 314"/>
              <a:gd name="T42" fmla="*/ 2147483647 w 285"/>
              <a:gd name="T43" fmla="*/ 2147483647 h 314"/>
              <a:gd name="T44" fmla="*/ 2147483647 w 285"/>
              <a:gd name="T45" fmla="*/ 2147483647 h 314"/>
              <a:gd name="T46" fmla="*/ 2147483647 w 285"/>
              <a:gd name="T47" fmla="*/ 2147483647 h 314"/>
              <a:gd name="T48" fmla="*/ 2147483647 w 285"/>
              <a:gd name="T49" fmla="*/ 2147483647 h 314"/>
              <a:gd name="T50" fmla="*/ 2147483647 w 285"/>
              <a:gd name="T51" fmla="*/ 2147483647 h 314"/>
              <a:gd name="T52" fmla="*/ 2147483647 w 285"/>
              <a:gd name="T53" fmla="*/ 0 h 314"/>
              <a:gd name="T54" fmla="*/ 2147483647 w 285"/>
              <a:gd name="T55" fmla="*/ 0 h 3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5"/>
              <a:gd name="T85" fmla="*/ 0 h 314"/>
              <a:gd name="T86" fmla="*/ 285 w 285"/>
              <a:gd name="T87" fmla="*/ 314 h 3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5" h="314">
                <a:moveTo>
                  <a:pt x="104" y="0"/>
                </a:moveTo>
                <a:lnTo>
                  <a:pt x="125" y="11"/>
                </a:lnTo>
                <a:lnTo>
                  <a:pt x="172" y="41"/>
                </a:lnTo>
                <a:lnTo>
                  <a:pt x="226" y="75"/>
                </a:lnTo>
                <a:lnTo>
                  <a:pt x="271" y="113"/>
                </a:lnTo>
                <a:lnTo>
                  <a:pt x="285" y="155"/>
                </a:lnTo>
                <a:lnTo>
                  <a:pt x="282" y="215"/>
                </a:lnTo>
                <a:lnTo>
                  <a:pt x="256" y="272"/>
                </a:lnTo>
                <a:lnTo>
                  <a:pt x="208" y="314"/>
                </a:lnTo>
                <a:lnTo>
                  <a:pt x="137" y="314"/>
                </a:lnTo>
                <a:lnTo>
                  <a:pt x="71" y="280"/>
                </a:lnTo>
                <a:lnTo>
                  <a:pt x="18" y="242"/>
                </a:lnTo>
                <a:lnTo>
                  <a:pt x="0" y="227"/>
                </a:lnTo>
                <a:lnTo>
                  <a:pt x="21" y="185"/>
                </a:lnTo>
                <a:lnTo>
                  <a:pt x="33" y="196"/>
                </a:lnTo>
                <a:lnTo>
                  <a:pt x="68" y="219"/>
                </a:lnTo>
                <a:lnTo>
                  <a:pt x="113" y="249"/>
                </a:lnTo>
                <a:lnTo>
                  <a:pt x="152" y="272"/>
                </a:lnTo>
                <a:lnTo>
                  <a:pt x="184" y="268"/>
                </a:lnTo>
                <a:lnTo>
                  <a:pt x="217" y="242"/>
                </a:lnTo>
                <a:lnTo>
                  <a:pt x="232" y="200"/>
                </a:lnTo>
                <a:lnTo>
                  <a:pt x="229" y="151"/>
                </a:lnTo>
                <a:lnTo>
                  <a:pt x="190" y="106"/>
                </a:lnTo>
                <a:lnTo>
                  <a:pt x="143" y="68"/>
                </a:lnTo>
                <a:lnTo>
                  <a:pt x="98" y="45"/>
                </a:lnTo>
                <a:lnTo>
                  <a:pt x="83" y="37"/>
                </a:lnTo>
                <a:lnTo>
                  <a:pt x="104" y="0"/>
                </a:lnTo>
                <a:close/>
              </a:path>
            </a:pathLst>
          </a:custGeom>
          <a:solidFill>
            <a:srgbClr val="000000"/>
          </a:solidFill>
          <a:ln w="9525">
            <a:noFill/>
            <a:round/>
            <a:headEnd/>
            <a:tailEnd/>
          </a:ln>
        </p:spPr>
        <p:txBody>
          <a:bodyPr/>
          <a:lstStyle/>
          <a:p>
            <a:endParaRPr lang="ru-RU"/>
          </a:p>
        </p:txBody>
      </p:sp>
      <p:sp>
        <p:nvSpPr>
          <p:cNvPr id="4165" name="Freeform 433"/>
          <p:cNvSpPr>
            <a:spLocks/>
          </p:cNvSpPr>
          <p:nvPr/>
        </p:nvSpPr>
        <p:spPr bwMode="auto">
          <a:xfrm>
            <a:off x="3240088" y="474663"/>
            <a:ext cx="193675" cy="377825"/>
          </a:xfrm>
          <a:custGeom>
            <a:avLst/>
            <a:gdLst>
              <a:gd name="T0" fmla="*/ 2147483647 w 122"/>
              <a:gd name="T1" fmla="*/ 0 h 238"/>
              <a:gd name="T2" fmla="*/ 2147483647 w 122"/>
              <a:gd name="T3" fmla="*/ 2147483647 h 238"/>
              <a:gd name="T4" fmla="*/ 2147483647 w 122"/>
              <a:gd name="T5" fmla="*/ 2147483647 h 238"/>
              <a:gd name="T6" fmla="*/ 2147483647 w 122"/>
              <a:gd name="T7" fmla="*/ 2147483647 h 238"/>
              <a:gd name="T8" fmla="*/ 2147483647 w 122"/>
              <a:gd name="T9" fmla="*/ 2147483647 h 238"/>
              <a:gd name="T10" fmla="*/ 2147483647 w 122"/>
              <a:gd name="T11" fmla="*/ 2147483647 h 238"/>
              <a:gd name="T12" fmla="*/ 2147483647 w 122"/>
              <a:gd name="T13" fmla="*/ 2147483647 h 238"/>
              <a:gd name="T14" fmla="*/ 2147483647 w 122"/>
              <a:gd name="T15" fmla="*/ 2147483647 h 238"/>
              <a:gd name="T16" fmla="*/ 0 w 122"/>
              <a:gd name="T17" fmla="*/ 2147483647 h 238"/>
              <a:gd name="T18" fmla="*/ 2147483647 w 122"/>
              <a:gd name="T19" fmla="*/ 2147483647 h 238"/>
              <a:gd name="T20" fmla="*/ 2147483647 w 122"/>
              <a:gd name="T21" fmla="*/ 2147483647 h 238"/>
              <a:gd name="T22" fmla="*/ 2147483647 w 122"/>
              <a:gd name="T23" fmla="*/ 2147483647 h 238"/>
              <a:gd name="T24" fmla="*/ 2147483647 w 122"/>
              <a:gd name="T25" fmla="*/ 2147483647 h 238"/>
              <a:gd name="T26" fmla="*/ 2147483647 w 122"/>
              <a:gd name="T27" fmla="*/ 2147483647 h 238"/>
              <a:gd name="T28" fmla="*/ 2147483647 w 122"/>
              <a:gd name="T29" fmla="*/ 2147483647 h 238"/>
              <a:gd name="T30" fmla="*/ 2147483647 w 122"/>
              <a:gd name="T31" fmla="*/ 2147483647 h 238"/>
              <a:gd name="T32" fmla="*/ 2147483647 w 122"/>
              <a:gd name="T33" fmla="*/ 2147483647 h 238"/>
              <a:gd name="T34" fmla="*/ 2147483647 w 122"/>
              <a:gd name="T35" fmla="*/ 0 h 238"/>
              <a:gd name="T36" fmla="*/ 2147483647 w 122"/>
              <a:gd name="T37" fmla="*/ 0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2"/>
              <a:gd name="T58" fmla="*/ 0 h 238"/>
              <a:gd name="T59" fmla="*/ 122 w 122"/>
              <a:gd name="T60" fmla="*/ 238 h 2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2" h="238">
                <a:moveTo>
                  <a:pt x="80" y="0"/>
                </a:moveTo>
                <a:lnTo>
                  <a:pt x="80" y="11"/>
                </a:lnTo>
                <a:lnTo>
                  <a:pt x="77" y="42"/>
                </a:lnTo>
                <a:lnTo>
                  <a:pt x="71" y="87"/>
                </a:lnTo>
                <a:lnTo>
                  <a:pt x="57" y="136"/>
                </a:lnTo>
                <a:lnTo>
                  <a:pt x="36" y="178"/>
                </a:lnTo>
                <a:lnTo>
                  <a:pt x="15" y="208"/>
                </a:lnTo>
                <a:lnTo>
                  <a:pt x="3" y="227"/>
                </a:lnTo>
                <a:lnTo>
                  <a:pt x="0" y="235"/>
                </a:lnTo>
                <a:lnTo>
                  <a:pt x="6" y="235"/>
                </a:lnTo>
                <a:lnTo>
                  <a:pt x="27" y="238"/>
                </a:lnTo>
                <a:lnTo>
                  <a:pt x="54" y="227"/>
                </a:lnTo>
                <a:lnTo>
                  <a:pt x="83" y="189"/>
                </a:lnTo>
                <a:lnTo>
                  <a:pt x="104" y="129"/>
                </a:lnTo>
                <a:lnTo>
                  <a:pt x="116" y="79"/>
                </a:lnTo>
                <a:lnTo>
                  <a:pt x="122" y="45"/>
                </a:lnTo>
                <a:lnTo>
                  <a:pt x="122" y="34"/>
                </a:lnTo>
                <a:lnTo>
                  <a:pt x="80" y="0"/>
                </a:lnTo>
                <a:close/>
              </a:path>
            </a:pathLst>
          </a:custGeom>
          <a:solidFill>
            <a:srgbClr val="000000"/>
          </a:solidFill>
          <a:ln w="9525">
            <a:noFill/>
            <a:round/>
            <a:headEnd/>
            <a:tailEnd/>
          </a:ln>
        </p:spPr>
        <p:txBody>
          <a:bodyPr/>
          <a:lstStyle/>
          <a:p>
            <a:endParaRPr lang="ru-RU"/>
          </a:p>
        </p:txBody>
      </p:sp>
      <p:sp>
        <p:nvSpPr>
          <p:cNvPr id="4166" name="Freeform 434"/>
          <p:cNvSpPr>
            <a:spLocks/>
          </p:cNvSpPr>
          <p:nvPr/>
        </p:nvSpPr>
        <p:spPr bwMode="auto">
          <a:xfrm>
            <a:off x="3019425" y="349250"/>
            <a:ext cx="414338" cy="503238"/>
          </a:xfrm>
          <a:custGeom>
            <a:avLst/>
            <a:gdLst>
              <a:gd name="T0" fmla="*/ 2147483647 w 261"/>
              <a:gd name="T1" fmla="*/ 2147483647 h 317"/>
              <a:gd name="T2" fmla="*/ 2147483647 w 261"/>
              <a:gd name="T3" fmla="*/ 2147483647 h 317"/>
              <a:gd name="T4" fmla="*/ 2147483647 w 261"/>
              <a:gd name="T5" fmla="*/ 2147483647 h 317"/>
              <a:gd name="T6" fmla="*/ 2147483647 w 261"/>
              <a:gd name="T7" fmla="*/ 2147483647 h 317"/>
              <a:gd name="T8" fmla="*/ 2147483647 w 261"/>
              <a:gd name="T9" fmla="*/ 2147483647 h 317"/>
              <a:gd name="T10" fmla="*/ 2147483647 w 261"/>
              <a:gd name="T11" fmla="*/ 2147483647 h 317"/>
              <a:gd name="T12" fmla="*/ 2147483647 w 261"/>
              <a:gd name="T13" fmla="*/ 2147483647 h 317"/>
              <a:gd name="T14" fmla="*/ 2147483647 w 261"/>
              <a:gd name="T15" fmla="*/ 2147483647 h 317"/>
              <a:gd name="T16" fmla="*/ 2147483647 w 261"/>
              <a:gd name="T17" fmla="*/ 2147483647 h 317"/>
              <a:gd name="T18" fmla="*/ 2147483647 w 261"/>
              <a:gd name="T19" fmla="*/ 2147483647 h 317"/>
              <a:gd name="T20" fmla="*/ 2147483647 w 261"/>
              <a:gd name="T21" fmla="*/ 2147483647 h 317"/>
              <a:gd name="T22" fmla="*/ 2147483647 w 261"/>
              <a:gd name="T23" fmla="*/ 2147483647 h 317"/>
              <a:gd name="T24" fmla="*/ 2147483647 w 261"/>
              <a:gd name="T25" fmla="*/ 2147483647 h 317"/>
              <a:gd name="T26" fmla="*/ 2147483647 w 261"/>
              <a:gd name="T27" fmla="*/ 2147483647 h 317"/>
              <a:gd name="T28" fmla="*/ 2147483647 w 261"/>
              <a:gd name="T29" fmla="*/ 2147483647 h 317"/>
              <a:gd name="T30" fmla="*/ 2147483647 w 261"/>
              <a:gd name="T31" fmla="*/ 2147483647 h 317"/>
              <a:gd name="T32" fmla="*/ 2147483647 w 261"/>
              <a:gd name="T33" fmla="*/ 2147483647 h 317"/>
              <a:gd name="T34" fmla="*/ 2147483647 w 261"/>
              <a:gd name="T35" fmla="*/ 2147483647 h 317"/>
              <a:gd name="T36" fmla="*/ 2147483647 w 261"/>
              <a:gd name="T37" fmla="*/ 2147483647 h 317"/>
              <a:gd name="T38" fmla="*/ 2147483647 w 261"/>
              <a:gd name="T39" fmla="*/ 2147483647 h 317"/>
              <a:gd name="T40" fmla="*/ 0 w 261"/>
              <a:gd name="T41" fmla="*/ 2147483647 h 317"/>
              <a:gd name="T42" fmla="*/ 2147483647 w 261"/>
              <a:gd name="T43" fmla="*/ 2147483647 h 317"/>
              <a:gd name="T44" fmla="*/ 2147483647 w 261"/>
              <a:gd name="T45" fmla="*/ 2147483647 h 317"/>
              <a:gd name="T46" fmla="*/ 2147483647 w 261"/>
              <a:gd name="T47" fmla="*/ 2147483647 h 317"/>
              <a:gd name="T48" fmla="*/ 2147483647 w 261"/>
              <a:gd name="T49" fmla="*/ 0 h 317"/>
              <a:gd name="T50" fmla="*/ 2147483647 w 261"/>
              <a:gd name="T51" fmla="*/ 2147483647 h 317"/>
              <a:gd name="T52" fmla="*/ 2147483647 w 261"/>
              <a:gd name="T53" fmla="*/ 2147483647 h 317"/>
              <a:gd name="T54" fmla="*/ 2147483647 w 261"/>
              <a:gd name="T55" fmla="*/ 2147483647 h 317"/>
              <a:gd name="T56" fmla="*/ 2147483647 w 261"/>
              <a:gd name="T57" fmla="*/ 2147483647 h 317"/>
              <a:gd name="T58" fmla="*/ 2147483647 w 261"/>
              <a:gd name="T59" fmla="*/ 2147483647 h 317"/>
              <a:gd name="T60" fmla="*/ 2147483647 w 261"/>
              <a:gd name="T61" fmla="*/ 2147483647 h 3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1"/>
              <a:gd name="T94" fmla="*/ 0 h 317"/>
              <a:gd name="T95" fmla="*/ 261 w 261"/>
              <a:gd name="T96" fmla="*/ 317 h 3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1" h="317">
                <a:moveTo>
                  <a:pt x="246" y="136"/>
                </a:moveTo>
                <a:lnTo>
                  <a:pt x="231" y="121"/>
                </a:lnTo>
                <a:lnTo>
                  <a:pt x="196" y="87"/>
                </a:lnTo>
                <a:lnTo>
                  <a:pt x="154" y="52"/>
                </a:lnTo>
                <a:lnTo>
                  <a:pt x="115" y="41"/>
                </a:lnTo>
                <a:lnTo>
                  <a:pt x="80" y="56"/>
                </a:lnTo>
                <a:lnTo>
                  <a:pt x="50" y="102"/>
                </a:lnTo>
                <a:lnTo>
                  <a:pt x="35" y="155"/>
                </a:lnTo>
                <a:lnTo>
                  <a:pt x="47" y="200"/>
                </a:lnTo>
                <a:lnTo>
                  <a:pt x="77" y="227"/>
                </a:lnTo>
                <a:lnTo>
                  <a:pt x="118" y="257"/>
                </a:lnTo>
                <a:lnTo>
                  <a:pt x="157" y="272"/>
                </a:lnTo>
                <a:lnTo>
                  <a:pt x="172" y="280"/>
                </a:lnTo>
                <a:lnTo>
                  <a:pt x="169" y="283"/>
                </a:lnTo>
                <a:lnTo>
                  <a:pt x="160" y="295"/>
                </a:lnTo>
                <a:lnTo>
                  <a:pt x="154" y="302"/>
                </a:lnTo>
                <a:lnTo>
                  <a:pt x="151" y="317"/>
                </a:lnTo>
                <a:lnTo>
                  <a:pt x="124" y="306"/>
                </a:lnTo>
                <a:lnTo>
                  <a:pt x="71" y="272"/>
                </a:lnTo>
                <a:lnTo>
                  <a:pt x="20" y="223"/>
                </a:lnTo>
                <a:lnTo>
                  <a:pt x="0" y="158"/>
                </a:lnTo>
                <a:lnTo>
                  <a:pt x="11" y="94"/>
                </a:lnTo>
                <a:lnTo>
                  <a:pt x="35" y="45"/>
                </a:lnTo>
                <a:lnTo>
                  <a:pt x="71" y="11"/>
                </a:lnTo>
                <a:lnTo>
                  <a:pt x="112" y="0"/>
                </a:lnTo>
                <a:lnTo>
                  <a:pt x="154" y="15"/>
                </a:lnTo>
                <a:lnTo>
                  <a:pt x="205" y="49"/>
                </a:lnTo>
                <a:lnTo>
                  <a:pt x="243" y="79"/>
                </a:lnTo>
                <a:lnTo>
                  <a:pt x="261" y="94"/>
                </a:lnTo>
                <a:lnTo>
                  <a:pt x="246" y="136"/>
                </a:lnTo>
                <a:close/>
              </a:path>
            </a:pathLst>
          </a:custGeom>
          <a:solidFill>
            <a:srgbClr val="000000"/>
          </a:solidFill>
          <a:ln w="9525">
            <a:noFill/>
            <a:round/>
            <a:headEnd/>
            <a:tailEnd/>
          </a:ln>
        </p:spPr>
        <p:txBody>
          <a:bodyPr/>
          <a:lstStyle/>
          <a:p>
            <a:endParaRPr lang="ru-RU"/>
          </a:p>
        </p:txBody>
      </p:sp>
      <p:sp>
        <p:nvSpPr>
          <p:cNvPr id="4167" name="Freeform 435"/>
          <p:cNvSpPr>
            <a:spLocks/>
          </p:cNvSpPr>
          <p:nvPr/>
        </p:nvSpPr>
        <p:spPr bwMode="auto">
          <a:xfrm>
            <a:off x="1990725" y="498475"/>
            <a:ext cx="400050" cy="450850"/>
          </a:xfrm>
          <a:custGeom>
            <a:avLst/>
            <a:gdLst>
              <a:gd name="T0" fmla="*/ 2147483647 w 252"/>
              <a:gd name="T1" fmla="*/ 0 h 284"/>
              <a:gd name="T2" fmla="*/ 2147483647 w 252"/>
              <a:gd name="T3" fmla="*/ 2147483647 h 284"/>
              <a:gd name="T4" fmla="*/ 2147483647 w 252"/>
              <a:gd name="T5" fmla="*/ 2147483647 h 284"/>
              <a:gd name="T6" fmla="*/ 2147483647 w 252"/>
              <a:gd name="T7" fmla="*/ 2147483647 h 284"/>
              <a:gd name="T8" fmla="*/ 2147483647 w 252"/>
              <a:gd name="T9" fmla="*/ 2147483647 h 284"/>
              <a:gd name="T10" fmla="*/ 2147483647 w 252"/>
              <a:gd name="T11" fmla="*/ 2147483647 h 284"/>
              <a:gd name="T12" fmla="*/ 0 w 252"/>
              <a:gd name="T13" fmla="*/ 2147483647 h 284"/>
              <a:gd name="T14" fmla="*/ 2147483647 w 252"/>
              <a:gd name="T15" fmla="*/ 2147483647 h 284"/>
              <a:gd name="T16" fmla="*/ 2147483647 w 252"/>
              <a:gd name="T17" fmla="*/ 2147483647 h 284"/>
              <a:gd name="T18" fmla="*/ 2147483647 w 252"/>
              <a:gd name="T19" fmla="*/ 2147483647 h 284"/>
              <a:gd name="T20" fmla="*/ 2147483647 w 252"/>
              <a:gd name="T21" fmla="*/ 2147483647 h 284"/>
              <a:gd name="T22" fmla="*/ 2147483647 w 252"/>
              <a:gd name="T23" fmla="*/ 2147483647 h 284"/>
              <a:gd name="T24" fmla="*/ 2147483647 w 252"/>
              <a:gd name="T25" fmla="*/ 2147483647 h 284"/>
              <a:gd name="T26" fmla="*/ 2147483647 w 252"/>
              <a:gd name="T27" fmla="*/ 2147483647 h 284"/>
              <a:gd name="T28" fmla="*/ 2147483647 w 252"/>
              <a:gd name="T29" fmla="*/ 2147483647 h 284"/>
              <a:gd name="T30" fmla="*/ 2147483647 w 252"/>
              <a:gd name="T31" fmla="*/ 2147483647 h 284"/>
              <a:gd name="T32" fmla="*/ 2147483647 w 252"/>
              <a:gd name="T33" fmla="*/ 2147483647 h 284"/>
              <a:gd name="T34" fmla="*/ 2147483647 w 252"/>
              <a:gd name="T35" fmla="*/ 2147483647 h 284"/>
              <a:gd name="T36" fmla="*/ 2147483647 w 252"/>
              <a:gd name="T37" fmla="*/ 2147483647 h 284"/>
              <a:gd name="T38" fmla="*/ 2147483647 w 252"/>
              <a:gd name="T39" fmla="*/ 2147483647 h 284"/>
              <a:gd name="T40" fmla="*/ 2147483647 w 252"/>
              <a:gd name="T41" fmla="*/ 2147483647 h 284"/>
              <a:gd name="T42" fmla="*/ 2147483647 w 252"/>
              <a:gd name="T43" fmla="*/ 2147483647 h 284"/>
              <a:gd name="T44" fmla="*/ 2147483647 w 252"/>
              <a:gd name="T45" fmla="*/ 2147483647 h 284"/>
              <a:gd name="T46" fmla="*/ 2147483647 w 252"/>
              <a:gd name="T47" fmla="*/ 2147483647 h 284"/>
              <a:gd name="T48" fmla="*/ 2147483647 w 252"/>
              <a:gd name="T49" fmla="*/ 2147483647 h 284"/>
              <a:gd name="T50" fmla="*/ 2147483647 w 252"/>
              <a:gd name="T51" fmla="*/ 2147483647 h 284"/>
              <a:gd name="T52" fmla="*/ 2147483647 w 252"/>
              <a:gd name="T53" fmla="*/ 0 h 284"/>
              <a:gd name="T54" fmla="*/ 2147483647 w 252"/>
              <a:gd name="T55" fmla="*/ 0 h 2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2"/>
              <a:gd name="T85" fmla="*/ 0 h 284"/>
              <a:gd name="T86" fmla="*/ 252 w 252"/>
              <a:gd name="T87" fmla="*/ 284 h 2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2" h="284">
                <a:moveTo>
                  <a:pt x="220" y="0"/>
                </a:moveTo>
                <a:lnTo>
                  <a:pt x="196" y="4"/>
                </a:lnTo>
                <a:lnTo>
                  <a:pt x="148" y="15"/>
                </a:lnTo>
                <a:lnTo>
                  <a:pt x="89" y="30"/>
                </a:lnTo>
                <a:lnTo>
                  <a:pt x="41" y="49"/>
                </a:lnTo>
                <a:lnTo>
                  <a:pt x="15" y="83"/>
                </a:lnTo>
                <a:lnTo>
                  <a:pt x="0" y="140"/>
                </a:lnTo>
                <a:lnTo>
                  <a:pt x="9" y="208"/>
                </a:lnTo>
                <a:lnTo>
                  <a:pt x="41" y="261"/>
                </a:lnTo>
                <a:lnTo>
                  <a:pt x="104" y="284"/>
                </a:lnTo>
                <a:lnTo>
                  <a:pt x="172" y="276"/>
                </a:lnTo>
                <a:lnTo>
                  <a:pt x="229" y="261"/>
                </a:lnTo>
                <a:lnTo>
                  <a:pt x="252" y="254"/>
                </a:lnTo>
                <a:lnTo>
                  <a:pt x="217" y="204"/>
                </a:lnTo>
                <a:lnTo>
                  <a:pt x="205" y="204"/>
                </a:lnTo>
                <a:lnTo>
                  <a:pt x="178" y="212"/>
                </a:lnTo>
                <a:lnTo>
                  <a:pt x="139" y="220"/>
                </a:lnTo>
                <a:lnTo>
                  <a:pt x="104" y="223"/>
                </a:lnTo>
                <a:lnTo>
                  <a:pt x="74" y="212"/>
                </a:lnTo>
                <a:lnTo>
                  <a:pt x="56" y="182"/>
                </a:lnTo>
                <a:lnTo>
                  <a:pt x="53" y="140"/>
                </a:lnTo>
                <a:lnTo>
                  <a:pt x="77" y="99"/>
                </a:lnTo>
                <a:lnTo>
                  <a:pt x="116" y="68"/>
                </a:lnTo>
                <a:lnTo>
                  <a:pt x="163" y="53"/>
                </a:lnTo>
                <a:lnTo>
                  <a:pt x="199" y="49"/>
                </a:lnTo>
                <a:lnTo>
                  <a:pt x="217" y="53"/>
                </a:lnTo>
                <a:lnTo>
                  <a:pt x="220" y="0"/>
                </a:lnTo>
                <a:close/>
              </a:path>
            </a:pathLst>
          </a:custGeom>
          <a:solidFill>
            <a:srgbClr val="000000"/>
          </a:solidFill>
          <a:ln w="9525">
            <a:noFill/>
            <a:round/>
            <a:headEnd/>
            <a:tailEnd/>
          </a:ln>
        </p:spPr>
        <p:txBody>
          <a:bodyPr/>
          <a:lstStyle/>
          <a:p>
            <a:endParaRPr lang="ru-RU"/>
          </a:p>
        </p:txBody>
      </p:sp>
      <p:sp>
        <p:nvSpPr>
          <p:cNvPr id="4168" name="Freeform 436"/>
          <p:cNvSpPr>
            <a:spLocks/>
          </p:cNvSpPr>
          <p:nvPr/>
        </p:nvSpPr>
        <p:spPr bwMode="auto">
          <a:xfrm>
            <a:off x="2263775" y="511175"/>
            <a:ext cx="127000" cy="390525"/>
          </a:xfrm>
          <a:custGeom>
            <a:avLst/>
            <a:gdLst>
              <a:gd name="T0" fmla="*/ 2147483647 w 80"/>
              <a:gd name="T1" fmla="*/ 0 h 246"/>
              <a:gd name="T2" fmla="*/ 2147483647 w 80"/>
              <a:gd name="T3" fmla="*/ 2147483647 h 246"/>
              <a:gd name="T4" fmla="*/ 2147483647 w 80"/>
              <a:gd name="T5" fmla="*/ 2147483647 h 246"/>
              <a:gd name="T6" fmla="*/ 2147483647 w 80"/>
              <a:gd name="T7" fmla="*/ 2147483647 h 246"/>
              <a:gd name="T8" fmla="*/ 2147483647 w 80"/>
              <a:gd name="T9" fmla="*/ 2147483647 h 246"/>
              <a:gd name="T10" fmla="*/ 2147483647 w 80"/>
              <a:gd name="T11" fmla="*/ 2147483647 h 246"/>
              <a:gd name="T12" fmla="*/ 2147483647 w 80"/>
              <a:gd name="T13" fmla="*/ 2147483647 h 246"/>
              <a:gd name="T14" fmla="*/ 2147483647 w 80"/>
              <a:gd name="T15" fmla="*/ 2147483647 h 246"/>
              <a:gd name="T16" fmla="*/ 2147483647 w 80"/>
              <a:gd name="T17" fmla="*/ 2147483647 h 246"/>
              <a:gd name="T18" fmla="*/ 2147483647 w 80"/>
              <a:gd name="T19" fmla="*/ 2147483647 h 246"/>
              <a:gd name="T20" fmla="*/ 2147483647 w 80"/>
              <a:gd name="T21" fmla="*/ 2147483647 h 246"/>
              <a:gd name="T22" fmla="*/ 2147483647 w 80"/>
              <a:gd name="T23" fmla="*/ 2147483647 h 246"/>
              <a:gd name="T24" fmla="*/ 2147483647 w 80"/>
              <a:gd name="T25" fmla="*/ 2147483647 h 246"/>
              <a:gd name="T26" fmla="*/ 0 w 80"/>
              <a:gd name="T27" fmla="*/ 2147483647 h 246"/>
              <a:gd name="T28" fmla="*/ 2147483647 w 80"/>
              <a:gd name="T29" fmla="*/ 2147483647 h 246"/>
              <a:gd name="T30" fmla="*/ 2147483647 w 80"/>
              <a:gd name="T31" fmla="*/ 2147483647 h 246"/>
              <a:gd name="T32" fmla="*/ 2147483647 w 80"/>
              <a:gd name="T33" fmla="*/ 2147483647 h 246"/>
              <a:gd name="T34" fmla="*/ 2147483647 w 80"/>
              <a:gd name="T35" fmla="*/ 0 h 246"/>
              <a:gd name="T36" fmla="*/ 2147483647 w 80"/>
              <a:gd name="T37" fmla="*/ 0 h 2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246"/>
              <a:gd name="T59" fmla="*/ 80 w 80"/>
              <a:gd name="T60" fmla="*/ 246 h 2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246">
                <a:moveTo>
                  <a:pt x="51" y="0"/>
                </a:moveTo>
                <a:lnTo>
                  <a:pt x="48" y="7"/>
                </a:lnTo>
                <a:lnTo>
                  <a:pt x="45" y="38"/>
                </a:lnTo>
                <a:lnTo>
                  <a:pt x="42" y="75"/>
                </a:lnTo>
                <a:lnTo>
                  <a:pt x="45" y="128"/>
                </a:lnTo>
                <a:lnTo>
                  <a:pt x="54" y="178"/>
                </a:lnTo>
                <a:lnTo>
                  <a:pt x="65" y="212"/>
                </a:lnTo>
                <a:lnTo>
                  <a:pt x="74" y="234"/>
                </a:lnTo>
                <a:lnTo>
                  <a:pt x="80" y="246"/>
                </a:lnTo>
                <a:lnTo>
                  <a:pt x="71" y="242"/>
                </a:lnTo>
                <a:lnTo>
                  <a:pt x="51" y="234"/>
                </a:lnTo>
                <a:lnTo>
                  <a:pt x="24" y="204"/>
                </a:lnTo>
                <a:lnTo>
                  <a:pt x="9" y="159"/>
                </a:lnTo>
                <a:lnTo>
                  <a:pt x="0" y="98"/>
                </a:lnTo>
                <a:lnTo>
                  <a:pt x="3" y="56"/>
                </a:lnTo>
                <a:lnTo>
                  <a:pt x="6" y="30"/>
                </a:lnTo>
                <a:lnTo>
                  <a:pt x="9" y="22"/>
                </a:lnTo>
                <a:lnTo>
                  <a:pt x="51" y="0"/>
                </a:lnTo>
                <a:close/>
              </a:path>
            </a:pathLst>
          </a:custGeom>
          <a:solidFill>
            <a:srgbClr val="000000"/>
          </a:solidFill>
          <a:ln w="9525">
            <a:noFill/>
            <a:round/>
            <a:headEnd/>
            <a:tailEnd/>
          </a:ln>
        </p:spPr>
        <p:txBody>
          <a:bodyPr/>
          <a:lstStyle/>
          <a:p>
            <a:endParaRPr lang="ru-RU"/>
          </a:p>
        </p:txBody>
      </p:sp>
      <p:sp>
        <p:nvSpPr>
          <p:cNvPr id="4169" name="Freeform 437"/>
          <p:cNvSpPr>
            <a:spLocks/>
          </p:cNvSpPr>
          <p:nvPr/>
        </p:nvSpPr>
        <p:spPr bwMode="auto">
          <a:xfrm>
            <a:off x="2311400" y="444500"/>
            <a:ext cx="354013" cy="457200"/>
          </a:xfrm>
          <a:custGeom>
            <a:avLst/>
            <a:gdLst>
              <a:gd name="T0" fmla="*/ 2147483647 w 223"/>
              <a:gd name="T1" fmla="*/ 2147483647 h 288"/>
              <a:gd name="T2" fmla="*/ 2147483647 w 223"/>
              <a:gd name="T3" fmla="*/ 2147483647 h 288"/>
              <a:gd name="T4" fmla="*/ 2147483647 w 223"/>
              <a:gd name="T5" fmla="*/ 2147483647 h 288"/>
              <a:gd name="T6" fmla="*/ 2147483647 w 223"/>
              <a:gd name="T7" fmla="*/ 2147483647 h 288"/>
              <a:gd name="T8" fmla="*/ 2147483647 w 223"/>
              <a:gd name="T9" fmla="*/ 2147483647 h 288"/>
              <a:gd name="T10" fmla="*/ 2147483647 w 223"/>
              <a:gd name="T11" fmla="*/ 2147483647 h 288"/>
              <a:gd name="T12" fmla="*/ 2147483647 w 223"/>
              <a:gd name="T13" fmla="*/ 2147483647 h 288"/>
              <a:gd name="T14" fmla="*/ 2147483647 w 223"/>
              <a:gd name="T15" fmla="*/ 2147483647 h 288"/>
              <a:gd name="T16" fmla="*/ 2147483647 w 223"/>
              <a:gd name="T17" fmla="*/ 2147483647 h 288"/>
              <a:gd name="T18" fmla="*/ 2147483647 w 223"/>
              <a:gd name="T19" fmla="*/ 2147483647 h 288"/>
              <a:gd name="T20" fmla="*/ 2147483647 w 223"/>
              <a:gd name="T21" fmla="*/ 2147483647 h 288"/>
              <a:gd name="T22" fmla="*/ 2147483647 w 223"/>
              <a:gd name="T23" fmla="*/ 2147483647 h 288"/>
              <a:gd name="T24" fmla="*/ 2147483647 w 223"/>
              <a:gd name="T25" fmla="*/ 2147483647 h 288"/>
              <a:gd name="T26" fmla="*/ 2147483647 w 223"/>
              <a:gd name="T27" fmla="*/ 2147483647 h 288"/>
              <a:gd name="T28" fmla="*/ 2147483647 w 223"/>
              <a:gd name="T29" fmla="*/ 2147483647 h 288"/>
              <a:gd name="T30" fmla="*/ 2147483647 w 223"/>
              <a:gd name="T31" fmla="*/ 2147483647 h 288"/>
              <a:gd name="T32" fmla="*/ 2147483647 w 223"/>
              <a:gd name="T33" fmla="*/ 2147483647 h 288"/>
              <a:gd name="T34" fmla="*/ 2147483647 w 223"/>
              <a:gd name="T35" fmla="*/ 2147483647 h 288"/>
              <a:gd name="T36" fmla="*/ 2147483647 w 223"/>
              <a:gd name="T37" fmla="*/ 2147483647 h 288"/>
              <a:gd name="T38" fmla="*/ 2147483647 w 223"/>
              <a:gd name="T39" fmla="*/ 2147483647 h 288"/>
              <a:gd name="T40" fmla="*/ 2147483647 w 223"/>
              <a:gd name="T41" fmla="*/ 2147483647 h 288"/>
              <a:gd name="T42" fmla="*/ 2147483647 w 223"/>
              <a:gd name="T43" fmla="*/ 2147483647 h 288"/>
              <a:gd name="T44" fmla="*/ 2147483647 w 223"/>
              <a:gd name="T45" fmla="*/ 2147483647 h 288"/>
              <a:gd name="T46" fmla="*/ 2147483647 w 223"/>
              <a:gd name="T47" fmla="*/ 2147483647 h 288"/>
              <a:gd name="T48" fmla="*/ 2147483647 w 223"/>
              <a:gd name="T49" fmla="*/ 2147483647 h 288"/>
              <a:gd name="T50" fmla="*/ 2147483647 w 223"/>
              <a:gd name="T51" fmla="*/ 0 h 288"/>
              <a:gd name="T52" fmla="*/ 2147483647 w 223"/>
              <a:gd name="T53" fmla="*/ 2147483647 h 288"/>
              <a:gd name="T54" fmla="*/ 2147483647 w 223"/>
              <a:gd name="T55" fmla="*/ 2147483647 h 288"/>
              <a:gd name="T56" fmla="*/ 0 w 223"/>
              <a:gd name="T57" fmla="*/ 2147483647 h 288"/>
              <a:gd name="T58" fmla="*/ 2147483647 w 223"/>
              <a:gd name="T59" fmla="*/ 2147483647 h 288"/>
              <a:gd name="T60" fmla="*/ 2147483647 w 223"/>
              <a:gd name="T61" fmla="*/ 2147483647 h 2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3"/>
              <a:gd name="T94" fmla="*/ 0 h 288"/>
              <a:gd name="T95" fmla="*/ 223 w 223"/>
              <a:gd name="T96" fmla="*/ 288 h 2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3" h="288">
                <a:moveTo>
                  <a:pt x="3" y="80"/>
                </a:moveTo>
                <a:lnTo>
                  <a:pt x="18" y="72"/>
                </a:lnTo>
                <a:lnTo>
                  <a:pt x="56" y="57"/>
                </a:lnTo>
                <a:lnTo>
                  <a:pt x="98" y="45"/>
                </a:lnTo>
                <a:lnTo>
                  <a:pt x="137" y="49"/>
                </a:lnTo>
                <a:lnTo>
                  <a:pt x="163" y="76"/>
                </a:lnTo>
                <a:lnTo>
                  <a:pt x="178" y="117"/>
                </a:lnTo>
                <a:lnTo>
                  <a:pt x="178" y="167"/>
                </a:lnTo>
                <a:lnTo>
                  <a:pt x="160" y="201"/>
                </a:lnTo>
                <a:lnTo>
                  <a:pt x="122" y="220"/>
                </a:lnTo>
                <a:lnTo>
                  <a:pt x="77" y="235"/>
                </a:lnTo>
                <a:lnTo>
                  <a:pt x="41" y="238"/>
                </a:lnTo>
                <a:lnTo>
                  <a:pt x="27" y="242"/>
                </a:lnTo>
                <a:lnTo>
                  <a:pt x="30" y="246"/>
                </a:lnTo>
                <a:lnTo>
                  <a:pt x="33" y="257"/>
                </a:lnTo>
                <a:lnTo>
                  <a:pt x="35" y="273"/>
                </a:lnTo>
                <a:lnTo>
                  <a:pt x="38" y="288"/>
                </a:lnTo>
                <a:lnTo>
                  <a:pt x="62" y="288"/>
                </a:lnTo>
                <a:lnTo>
                  <a:pt x="119" y="273"/>
                </a:lnTo>
                <a:lnTo>
                  <a:pt x="181" y="242"/>
                </a:lnTo>
                <a:lnTo>
                  <a:pt x="217" y="189"/>
                </a:lnTo>
                <a:lnTo>
                  <a:pt x="223" y="125"/>
                </a:lnTo>
                <a:lnTo>
                  <a:pt x="214" y="68"/>
                </a:lnTo>
                <a:lnTo>
                  <a:pt x="193" y="27"/>
                </a:lnTo>
                <a:lnTo>
                  <a:pt x="160" y="4"/>
                </a:lnTo>
                <a:lnTo>
                  <a:pt x="113" y="0"/>
                </a:lnTo>
                <a:lnTo>
                  <a:pt x="62" y="11"/>
                </a:lnTo>
                <a:lnTo>
                  <a:pt x="18" y="27"/>
                </a:lnTo>
                <a:lnTo>
                  <a:pt x="0" y="34"/>
                </a:lnTo>
                <a:lnTo>
                  <a:pt x="3" y="80"/>
                </a:lnTo>
                <a:close/>
              </a:path>
            </a:pathLst>
          </a:custGeom>
          <a:solidFill>
            <a:srgbClr val="000000"/>
          </a:solidFill>
          <a:ln w="9525">
            <a:noFill/>
            <a:round/>
            <a:headEnd/>
            <a:tailEnd/>
          </a:ln>
        </p:spPr>
        <p:txBody>
          <a:bodyPr/>
          <a:lstStyle/>
          <a:p>
            <a:endParaRPr lang="ru-RU"/>
          </a:p>
        </p:txBody>
      </p:sp>
      <p:sp>
        <p:nvSpPr>
          <p:cNvPr id="4170" name="Freeform 438"/>
          <p:cNvSpPr>
            <a:spLocks/>
          </p:cNvSpPr>
          <p:nvPr/>
        </p:nvSpPr>
        <p:spPr bwMode="auto">
          <a:xfrm>
            <a:off x="5070475" y="565150"/>
            <a:ext cx="358775" cy="407988"/>
          </a:xfrm>
          <a:custGeom>
            <a:avLst/>
            <a:gdLst>
              <a:gd name="T0" fmla="*/ 2147483647 w 226"/>
              <a:gd name="T1" fmla="*/ 0 h 257"/>
              <a:gd name="T2" fmla="*/ 2147483647 w 226"/>
              <a:gd name="T3" fmla="*/ 2147483647 h 257"/>
              <a:gd name="T4" fmla="*/ 2147483647 w 226"/>
              <a:gd name="T5" fmla="*/ 2147483647 h 257"/>
              <a:gd name="T6" fmla="*/ 2147483647 w 226"/>
              <a:gd name="T7" fmla="*/ 2147483647 h 257"/>
              <a:gd name="T8" fmla="*/ 2147483647 w 226"/>
              <a:gd name="T9" fmla="*/ 2147483647 h 257"/>
              <a:gd name="T10" fmla="*/ 0 w 226"/>
              <a:gd name="T11" fmla="*/ 2147483647 h 257"/>
              <a:gd name="T12" fmla="*/ 2147483647 w 226"/>
              <a:gd name="T13" fmla="*/ 2147483647 h 257"/>
              <a:gd name="T14" fmla="*/ 2147483647 w 226"/>
              <a:gd name="T15" fmla="*/ 2147483647 h 257"/>
              <a:gd name="T16" fmla="*/ 2147483647 w 226"/>
              <a:gd name="T17" fmla="*/ 2147483647 h 257"/>
              <a:gd name="T18" fmla="*/ 2147483647 w 226"/>
              <a:gd name="T19" fmla="*/ 2147483647 h 257"/>
              <a:gd name="T20" fmla="*/ 2147483647 w 226"/>
              <a:gd name="T21" fmla="*/ 2147483647 h 257"/>
              <a:gd name="T22" fmla="*/ 2147483647 w 226"/>
              <a:gd name="T23" fmla="*/ 2147483647 h 257"/>
              <a:gd name="T24" fmla="*/ 2147483647 w 226"/>
              <a:gd name="T25" fmla="*/ 2147483647 h 257"/>
              <a:gd name="T26" fmla="*/ 2147483647 w 226"/>
              <a:gd name="T27" fmla="*/ 2147483647 h 257"/>
              <a:gd name="T28" fmla="*/ 2147483647 w 226"/>
              <a:gd name="T29" fmla="*/ 2147483647 h 257"/>
              <a:gd name="T30" fmla="*/ 2147483647 w 226"/>
              <a:gd name="T31" fmla="*/ 2147483647 h 257"/>
              <a:gd name="T32" fmla="*/ 2147483647 w 226"/>
              <a:gd name="T33" fmla="*/ 2147483647 h 257"/>
              <a:gd name="T34" fmla="*/ 2147483647 w 226"/>
              <a:gd name="T35" fmla="*/ 2147483647 h 257"/>
              <a:gd name="T36" fmla="*/ 2147483647 w 226"/>
              <a:gd name="T37" fmla="*/ 2147483647 h 257"/>
              <a:gd name="T38" fmla="*/ 2147483647 w 226"/>
              <a:gd name="T39" fmla="*/ 2147483647 h 257"/>
              <a:gd name="T40" fmla="*/ 2147483647 w 226"/>
              <a:gd name="T41" fmla="*/ 2147483647 h 257"/>
              <a:gd name="T42" fmla="*/ 2147483647 w 226"/>
              <a:gd name="T43" fmla="*/ 2147483647 h 257"/>
              <a:gd name="T44" fmla="*/ 2147483647 w 226"/>
              <a:gd name="T45" fmla="*/ 2147483647 h 257"/>
              <a:gd name="T46" fmla="*/ 2147483647 w 226"/>
              <a:gd name="T47" fmla="*/ 2147483647 h 257"/>
              <a:gd name="T48" fmla="*/ 2147483647 w 226"/>
              <a:gd name="T49" fmla="*/ 2147483647 h 257"/>
              <a:gd name="T50" fmla="*/ 2147483647 w 226"/>
              <a:gd name="T51" fmla="*/ 2147483647 h 257"/>
              <a:gd name="T52" fmla="*/ 2147483647 w 226"/>
              <a:gd name="T53" fmla="*/ 0 h 257"/>
              <a:gd name="T54" fmla="*/ 2147483647 w 226"/>
              <a:gd name="T55" fmla="*/ 0 h 2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6"/>
              <a:gd name="T85" fmla="*/ 0 h 257"/>
              <a:gd name="T86" fmla="*/ 226 w 226"/>
              <a:gd name="T87" fmla="*/ 257 h 2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6" h="257">
                <a:moveTo>
                  <a:pt x="151" y="0"/>
                </a:moveTo>
                <a:lnTo>
                  <a:pt x="134" y="11"/>
                </a:lnTo>
                <a:lnTo>
                  <a:pt x="95" y="38"/>
                </a:lnTo>
                <a:lnTo>
                  <a:pt x="50" y="72"/>
                </a:lnTo>
                <a:lnTo>
                  <a:pt x="18" y="102"/>
                </a:lnTo>
                <a:lnTo>
                  <a:pt x="0" y="136"/>
                </a:lnTo>
                <a:lnTo>
                  <a:pt x="3" y="185"/>
                </a:lnTo>
                <a:lnTo>
                  <a:pt x="21" y="227"/>
                </a:lnTo>
                <a:lnTo>
                  <a:pt x="59" y="257"/>
                </a:lnTo>
                <a:lnTo>
                  <a:pt x="110" y="250"/>
                </a:lnTo>
                <a:lnTo>
                  <a:pt x="166" y="219"/>
                </a:lnTo>
                <a:lnTo>
                  <a:pt x="208" y="185"/>
                </a:lnTo>
                <a:lnTo>
                  <a:pt x="226" y="170"/>
                </a:lnTo>
                <a:lnTo>
                  <a:pt x="187" y="147"/>
                </a:lnTo>
                <a:lnTo>
                  <a:pt x="178" y="155"/>
                </a:lnTo>
                <a:lnTo>
                  <a:pt x="157" y="166"/>
                </a:lnTo>
                <a:lnTo>
                  <a:pt x="131" y="185"/>
                </a:lnTo>
                <a:lnTo>
                  <a:pt x="104" y="208"/>
                </a:lnTo>
                <a:lnTo>
                  <a:pt x="74" y="208"/>
                </a:lnTo>
                <a:lnTo>
                  <a:pt x="53" y="193"/>
                </a:lnTo>
                <a:lnTo>
                  <a:pt x="45" y="162"/>
                </a:lnTo>
                <a:lnTo>
                  <a:pt x="53" y="125"/>
                </a:lnTo>
                <a:lnTo>
                  <a:pt x="80" y="87"/>
                </a:lnTo>
                <a:lnTo>
                  <a:pt x="113" y="60"/>
                </a:lnTo>
                <a:lnTo>
                  <a:pt x="146" y="45"/>
                </a:lnTo>
                <a:lnTo>
                  <a:pt x="157" y="38"/>
                </a:lnTo>
                <a:lnTo>
                  <a:pt x="151" y="0"/>
                </a:lnTo>
                <a:close/>
              </a:path>
            </a:pathLst>
          </a:custGeom>
          <a:solidFill>
            <a:srgbClr val="000000"/>
          </a:solidFill>
          <a:ln w="9525">
            <a:noFill/>
            <a:round/>
            <a:headEnd/>
            <a:tailEnd/>
          </a:ln>
        </p:spPr>
        <p:txBody>
          <a:bodyPr/>
          <a:lstStyle/>
          <a:p>
            <a:endParaRPr lang="ru-RU"/>
          </a:p>
        </p:txBody>
      </p:sp>
      <p:sp>
        <p:nvSpPr>
          <p:cNvPr id="4171" name="Freeform 439"/>
          <p:cNvSpPr>
            <a:spLocks/>
          </p:cNvSpPr>
          <p:nvPr/>
        </p:nvSpPr>
        <p:spPr bwMode="auto">
          <a:xfrm>
            <a:off x="5268913" y="571500"/>
            <a:ext cx="160337" cy="269875"/>
          </a:xfrm>
          <a:custGeom>
            <a:avLst/>
            <a:gdLst>
              <a:gd name="T0" fmla="*/ 2147483647 w 101"/>
              <a:gd name="T1" fmla="*/ 0 h 170"/>
              <a:gd name="T2" fmla="*/ 2147483647 w 101"/>
              <a:gd name="T3" fmla="*/ 2147483647 h 170"/>
              <a:gd name="T4" fmla="*/ 2147483647 w 101"/>
              <a:gd name="T5" fmla="*/ 2147483647 h 170"/>
              <a:gd name="T6" fmla="*/ 2147483647 w 101"/>
              <a:gd name="T7" fmla="*/ 2147483647 h 170"/>
              <a:gd name="T8" fmla="*/ 2147483647 w 101"/>
              <a:gd name="T9" fmla="*/ 2147483647 h 170"/>
              <a:gd name="T10" fmla="*/ 2147483647 w 101"/>
              <a:gd name="T11" fmla="*/ 2147483647 h 170"/>
              <a:gd name="T12" fmla="*/ 2147483647 w 101"/>
              <a:gd name="T13" fmla="*/ 2147483647 h 170"/>
              <a:gd name="T14" fmla="*/ 2147483647 w 101"/>
              <a:gd name="T15" fmla="*/ 2147483647 h 170"/>
              <a:gd name="T16" fmla="*/ 2147483647 w 101"/>
              <a:gd name="T17" fmla="*/ 2147483647 h 170"/>
              <a:gd name="T18" fmla="*/ 2147483647 w 101"/>
              <a:gd name="T19" fmla="*/ 2147483647 h 170"/>
              <a:gd name="T20" fmla="*/ 2147483647 w 101"/>
              <a:gd name="T21" fmla="*/ 2147483647 h 170"/>
              <a:gd name="T22" fmla="*/ 2147483647 w 101"/>
              <a:gd name="T23" fmla="*/ 2147483647 h 170"/>
              <a:gd name="T24" fmla="*/ 2147483647 w 101"/>
              <a:gd name="T25" fmla="*/ 2147483647 h 170"/>
              <a:gd name="T26" fmla="*/ 2147483647 w 101"/>
              <a:gd name="T27" fmla="*/ 2147483647 h 170"/>
              <a:gd name="T28" fmla="*/ 2147483647 w 101"/>
              <a:gd name="T29" fmla="*/ 2147483647 h 170"/>
              <a:gd name="T30" fmla="*/ 0 w 101"/>
              <a:gd name="T31" fmla="*/ 2147483647 h 170"/>
              <a:gd name="T32" fmla="*/ 0 w 101"/>
              <a:gd name="T33" fmla="*/ 2147483647 h 170"/>
              <a:gd name="T34" fmla="*/ 2147483647 w 101"/>
              <a:gd name="T35" fmla="*/ 0 h 170"/>
              <a:gd name="T36" fmla="*/ 2147483647 w 101"/>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170"/>
              <a:gd name="T59" fmla="*/ 101 w 101"/>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170">
                <a:moveTo>
                  <a:pt x="29" y="0"/>
                </a:moveTo>
                <a:lnTo>
                  <a:pt x="29" y="7"/>
                </a:lnTo>
                <a:lnTo>
                  <a:pt x="29" y="30"/>
                </a:lnTo>
                <a:lnTo>
                  <a:pt x="35" y="60"/>
                </a:lnTo>
                <a:lnTo>
                  <a:pt x="50" y="98"/>
                </a:lnTo>
                <a:lnTo>
                  <a:pt x="65" y="128"/>
                </a:lnTo>
                <a:lnTo>
                  <a:pt x="83" y="151"/>
                </a:lnTo>
                <a:lnTo>
                  <a:pt x="95" y="162"/>
                </a:lnTo>
                <a:lnTo>
                  <a:pt x="101" y="166"/>
                </a:lnTo>
                <a:lnTo>
                  <a:pt x="92" y="166"/>
                </a:lnTo>
                <a:lnTo>
                  <a:pt x="74" y="170"/>
                </a:lnTo>
                <a:lnTo>
                  <a:pt x="50" y="158"/>
                </a:lnTo>
                <a:lnTo>
                  <a:pt x="26" y="128"/>
                </a:lnTo>
                <a:lnTo>
                  <a:pt x="9" y="87"/>
                </a:lnTo>
                <a:lnTo>
                  <a:pt x="3" y="60"/>
                </a:lnTo>
                <a:lnTo>
                  <a:pt x="0" y="37"/>
                </a:lnTo>
                <a:lnTo>
                  <a:pt x="0" y="34"/>
                </a:lnTo>
                <a:lnTo>
                  <a:pt x="29" y="0"/>
                </a:lnTo>
                <a:close/>
              </a:path>
            </a:pathLst>
          </a:custGeom>
          <a:solidFill>
            <a:srgbClr val="000000"/>
          </a:solidFill>
          <a:ln w="9525">
            <a:noFill/>
            <a:round/>
            <a:headEnd/>
            <a:tailEnd/>
          </a:ln>
        </p:spPr>
        <p:txBody>
          <a:bodyPr/>
          <a:lstStyle/>
          <a:p>
            <a:endParaRPr lang="ru-RU"/>
          </a:p>
        </p:txBody>
      </p:sp>
      <p:sp>
        <p:nvSpPr>
          <p:cNvPr id="4172" name="Freeform 440"/>
          <p:cNvSpPr>
            <a:spLocks/>
          </p:cNvSpPr>
          <p:nvPr/>
        </p:nvSpPr>
        <p:spPr bwMode="auto">
          <a:xfrm>
            <a:off x="5287963" y="444500"/>
            <a:ext cx="325437" cy="396875"/>
          </a:xfrm>
          <a:custGeom>
            <a:avLst/>
            <a:gdLst>
              <a:gd name="T0" fmla="*/ 2147483647 w 205"/>
              <a:gd name="T1" fmla="*/ 2147483647 h 250"/>
              <a:gd name="T2" fmla="*/ 2147483647 w 205"/>
              <a:gd name="T3" fmla="*/ 2147483647 h 250"/>
              <a:gd name="T4" fmla="*/ 2147483647 w 205"/>
              <a:gd name="T5" fmla="*/ 2147483647 h 250"/>
              <a:gd name="T6" fmla="*/ 2147483647 w 205"/>
              <a:gd name="T7" fmla="*/ 2147483647 h 250"/>
              <a:gd name="T8" fmla="*/ 2147483647 w 205"/>
              <a:gd name="T9" fmla="*/ 2147483647 h 250"/>
              <a:gd name="T10" fmla="*/ 2147483647 w 205"/>
              <a:gd name="T11" fmla="*/ 2147483647 h 250"/>
              <a:gd name="T12" fmla="*/ 2147483647 w 205"/>
              <a:gd name="T13" fmla="*/ 2147483647 h 250"/>
              <a:gd name="T14" fmla="*/ 2147483647 w 205"/>
              <a:gd name="T15" fmla="*/ 2147483647 h 250"/>
              <a:gd name="T16" fmla="*/ 2147483647 w 205"/>
              <a:gd name="T17" fmla="*/ 2147483647 h 250"/>
              <a:gd name="T18" fmla="*/ 2147483647 w 205"/>
              <a:gd name="T19" fmla="*/ 2147483647 h 250"/>
              <a:gd name="T20" fmla="*/ 2147483647 w 205"/>
              <a:gd name="T21" fmla="*/ 2147483647 h 250"/>
              <a:gd name="T22" fmla="*/ 2147483647 w 205"/>
              <a:gd name="T23" fmla="*/ 2147483647 h 250"/>
              <a:gd name="T24" fmla="*/ 2147483647 w 205"/>
              <a:gd name="T25" fmla="*/ 2147483647 h 250"/>
              <a:gd name="T26" fmla="*/ 2147483647 w 205"/>
              <a:gd name="T27" fmla="*/ 2147483647 h 250"/>
              <a:gd name="T28" fmla="*/ 2147483647 w 205"/>
              <a:gd name="T29" fmla="*/ 2147483647 h 250"/>
              <a:gd name="T30" fmla="*/ 2147483647 w 205"/>
              <a:gd name="T31" fmla="*/ 2147483647 h 250"/>
              <a:gd name="T32" fmla="*/ 2147483647 w 205"/>
              <a:gd name="T33" fmla="*/ 2147483647 h 250"/>
              <a:gd name="T34" fmla="*/ 2147483647 w 205"/>
              <a:gd name="T35" fmla="*/ 2147483647 h 250"/>
              <a:gd name="T36" fmla="*/ 2147483647 w 205"/>
              <a:gd name="T37" fmla="*/ 2147483647 h 250"/>
              <a:gd name="T38" fmla="*/ 2147483647 w 205"/>
              <a:gd name="T39" fmla="*/ 2147483647 h 250"/>
              <a:gd name="T40" fmla="*/ 2147483647 w 205"/>
              <a:gd name="T41" fmla="*/ 2147483647 h 250"/>
              <a:gd name="T42" fmla="*/ 2147483647 w 205"/>
              <a:gd name="T43" fmla="*/ 2147483647 h 250"/>
              <a:gd name="T44" fmla="*/ 2147483647 w 205"/>
              <a:gd name="T45" fmla="*/ 2147483647 h 250"/>
              <a:gd name="T46" fmla="*/ 2147483647 w 205"/>
              <a:gd name="T47" fmla="*/ 2147483647 h 250"/>
              <a:gd name="T48" fmla="*/ 2147483647 w 205"/>
              <a:gd name="T49" fmla="*/ 0 h 250"/>
              <a:gd name="T50" fmla="*/ 2147483647 w 205"/>
              <a:gd name="T51" fmla="*/ 2147483647 h 250"/>
              <a:gd name="T52" fmla="*/ 2147483647 w 205"/>
              <a:gd name="T53" fmla="*/ 2147483647 h 250"/>
              <a:gd name="T54" fmla="*/ 2147483647 w 205"/>
              <a:gd name="T55" fmla="*/ 2147483647 h 250"/>
              <a:gd name="T56" fmla="*/ 0 w 205"/>
              <a:gd name="T57" fmla="*/ 2147483647 h 250"/>
              <a:gd name="T58" fmla="*/ 2147483647 w 205"/>
              <a:gd name="T59" fmla="*/ 2147483647 h 250"/>
              <a:gd name="T60" fmla="*/ 2147483647 w 205"/>
              <a:gd name="T61" fmla="*/ 2147483647 h 2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5"/>
              <a:gd name="T94" fmla="*/ 0 h 250"/>
              <a:gd name="T95" fmla="*/ 205 w 205"/>
              <a:gd name="T96" fmla="*/ 250 h 2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5" h="250">
                <a:moveTo>
                  <a:pt x="9" y="114"/>
                </a:moveTo>
                <a:lnTo>
                  <a:pt x="20" y="102"/>
                </a:lnTo>
                <a:lnTo>
                  <a:pt x="47" y="80"/>
                </a:lnTo>
                <a:lnTo>
                  <a:pt x="83" y="53"/>
                </a:lnTo>
                <a:lnTo>
                  <a:pt x="115" y="42"/>
                </a:lnTo>
                <a:lnTo>
                  <a:pt x="139" y="49"/>
                </a:lnTo>
                <a:lnTo>
                  <a:pt x="160" y="76"/>
                </a:lnTo>
                <a:lnTo>
                  <a:pt x="169" y="110"/>
                </a:lnTo>
                <a:lnTo>
                  <a:pt x="160" y="148"/>
                </a:lnTo>
                <a:lnTo>
                  <a:pt x="130" y="170"/>
                </a:lnTo>
                <a:lnTo>
                  <a:pt x="101" y="197"/>
                </a:lnTo>
                <a:lnTo>
                  <a:pt x="74" y="216"/>
                </a:lnTo>
                <a:lnTo>
                  <a:pt x="62" y="223"/>
                </a:lnTo>
                <a:lnTo>
                  <a:pt x="65" y="227"/>
                </a:lnTo>
                <a:lnTo>
                  <a:pt x="71" y="235"/>
                </a:lnTo>
                <a:lnTo>
                  <a:pt x="77" y="242"/>
                </a:lnTo>
                <a:lnTo>
                  <a:pt x="80" y="250"/>
                </a:lnTo>
                <a:lnTo>
                  <a:pt x="98" y="242"/>
                </a:lnTo>
                <a:lnTo>
                  <a:pt x="142" y="212"/>
                </a:lnTo>
                <a:lnTo>
                  <a:pt x="184" y="167"/>
                </a:lnTo>
                <a:lnTo>
                  <a:pt x="205" y="114"/>
                </a:lnTo>
                <a:lnTo>
                  <a:pt x="196" y="64"/>
                </a:lnTo>
                <a:lnTo>
                  <a:pt x="178" y="27"/>
                </a:lnTo>
                <a:lnTo>
                  <a:pt x="151" y="4"/>
                </a:lnTo>
                <a:lnTo>
                  <a:pt x="121" y="0"/>
                </a:lnTo>
                <a:lnTo>
                  <a:pt x="86" y="15"/>
                </a:lnTo>
                <a:lnTo>
                  <a:pt x="44" y="45"/>
                </a:lnTo>
                <a:lnTo>
                  <a:pt x="12" y="72"/>
                </a:lnTo>
                <a:lnTo>
                  <a:pt x="0" y="83"/>
                </a:lnTo>
                <a:lnTo>
                  <a:pt x="9" y="114"/>
                </a:lnTo>
                <a:close/>
              </a:path>
            </a:pathLst>
          </a:custGeom>
          <a:solidFill>
            <a:srgbClr val="000000"/>
          </a:solidFill>
          <a:ln w="9525">
            <a:noFill/>
            <a:round/>
            <a:headEnd/>
            <a:tailEnd/>
          </a:ln>
        </p:spPr>
        <p:txBody>
          <a:bodyPr/>
          <a:lstStyle/>
          <a:p>
            <a:endParaRPr lang="ru-RU"/>
          </a:p>
        </p:txBody>
      </p:sp>
      <p:sp>
        <p:nvSpPr>
          <p:cNvPr id="4173" name="Freeform 441"/>
          <p:cNvSpPr>
            <a:spLocks/>
          </p:cNvSpPr>
          <p:nvPr/>
        </p:nvSpPr>
        <p:spPr bwMode="auto">
          <a:xfrm>
            <a:off x="406400" y="7797800"/>
            <a:ext cx="498475" cy="180975"/>
          </a:xfrm>
          <a:custGeom>
            <a:avLst/>
            <a:gdLst>
              <a:gd name="T0" fmla="*/ 2147483647 w 314"/>
              <a:gd name="T1" fmla="*/ 2147483647 h 114"/>
              <a:gd name="T2" fmla="*/ 2147483647 w 314"/>
              <a:gd name="T3" fmla="*/ 2147483647 h 114"/>
              <a:gd name="T4" fmla="*/ 2147483647 w 314"/>
              <a:gd name="T5" fmla="*/ 2147483647 h 114"/>
              <a:gd name="T6" fmla="*/ 2147483647 w 314"/>
              <a:gd name="T7" fmla="*/ 2147483647 h 114"/>
              <a:gd name="T8" fmla="*/ 2147483647 w 314"/>
              <a:gd name="T9" fmla="*/ 2147483647 h 114"/>
              <a:gd name="T10" fmla="*/ 2147483647 w 314"/>
              <a:gd name="T11" fmla="*/ 2147483647 h 114"/>
              <a:gd name="T12" fmla="*/ 2147483647 w 314"/>
              <a:gd name="T13" fmla="*/ 2147483647 h 114"/>
              <a:gd name="T14" fmla="*/ 2147483647 w 314"/>
              <a:gd name="T15" fmla="*/ 2147483647 h 114"/>
              <a:gd name="T16" fmla="*/ 2147483647 w 314"/>
              <a:gd name="T17" fmla="*/ 2147483647 h 114"/>
              <a:gd name="T18" fmla="*/ 2147483647 w 314"/>
              <a:gd name="T19" fmla="*/ 2147483647 h 114"/>
              <a:gd name="T20" fmla="*/ 2147483647 w 314"/>
              <a:gd name="T21" fmla="*/ 2147483647 h 114"/>
              <a:gd name="T22" fmla="*/ 2147483647 w 314"/>
              <a:gd name="T23" fmla="*/ 2147483647 h 114"/>
              <a:gd name="T24" fmla="*/ 2147483647 w 314"/>
              <a:gd name="T25" fmla="*/ 2147483647 h 114"/>
              <a:gd name="T26" fmla="*/ 2147483647 w 314"/>
              <a:gd name="T27" fmla="*/ 2147483647 h 114"/>
              <a:gd name="T28" fmla="*/ 2147483647 w 314"/>
              <a:gd name="T29" fmla="*/ 2147483647 h 114"/>
              <a:gd name="T30" fmla="*/ 2147483647 w 314"/>
              <a:gd name="T31" fmla="*/ 2147483647 h 114"/>
              <a:gd name="T32" fmla="*/ 2147483647 w 314"/>
              <a:gd name="T33" fmla="*/ 2147483647 h 114"/>
              <a:gd name="T34" fmla="*/ 2147483647 w 314"/>
              <a:gd name="T35" fmla="*/ 2147483647 h 114"/>
              <a:gd name="T36" fmla="*/ 2147483647 w 314"/>
              <a:gd name="T37" fmla="*/ 2147483647 h 114"/>
              <a:gd name="T38" fmla="*/ 0 w 314"/>
              <a:gd name="T39" fmla="*/ 2147483647 h 114"/>
              <a:gd name="T40" fmla="*/ 0 w 314"/>
              <a:gd name="T41" fmla="*/ 2147483647 h 114"/>
              <a:gd name="T42" fmla="*/ 2147483647 w 314"/>
              <a:gd name="T43" fmla="*/ 2147483647 h 114"/>
              <a:gd name="T44" fmla="*/ 2147483647 w 314"/>
              <a:gd name="T45" fmla="*/ 0 h 114"/>
              <a:gd name="T46" fmla="*/ 2147483647 w 314"/>
              <a:gd name="T47" fmla="*/ 2147483647 h 114"/>
              <a:gd name="T48" fmla="*/ 2147483647 w 314"/>
              <a:gd name="T49" fmla="*/ 2147483647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14"/>
              <a:gd name="T77" fmla="*/ 314 w 314"/>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14">
                <a:moveTo>
                  <a:pt x="47" y="12"/>
                </a:moveTo>
                <a:lnTo>
                  <a:pt x="44" y="19"/>
                </a:lnTo>
                <a:lnTo>
                  <a:pt x="41" y="38"/>
                </a:lnTo>
                <a:lnTo>
                  <a:pt x="44" y="57"/>
                </a:lnTo>
                <a:lnTo>
                  <a:pt x="62" y="65"/>
                </a:lnTo>
                <a:lnTo>
                  <a:pt x="106" y="65"/>
                </a:lnTo>
                <a:lnTo>
                  <a:pt x="175" y="61"/>
                </a:lnTo>
                <a:lnTo>
                  <a:pt x="237" y="57"/>
                </a:lnTo>
                <a:lnTo>
                  <a:pt x="264" y="57"/>
                </a:lnTo>
                <a:lnTo>
                  <a:pt x="273" y="8"/>
                </a:lnTo>
                <a:lnTo>
                  <a:pt x="309" y="19"/>
                </a:lnTo>
                <a:lnTo>
                  <a:pt x="311" y="23"/>
                </a:lnTo>
                <a:lnTo>
                  <a:pt x="314" y="42"/>
                </a:lnTo>
                <a:lnTo>
                  <a:pt x="311" y="65"/>
                </a:lnTo>
                <a:lnTo>
                  <a:pt x="297" y="95"/>
                </a:lnTo>
                <a:lnTo>
                  <a:pt x="240" y="110"/>
                </a:lnTo>
                <a:lnTo>
                  <a:pt x="151" y="114"/>
                </a:lnTo>
                <a:lnTo>
                  <a:pt x="62" y="110"/>
                </a:lnTo>
                <a:lnTo>
                  <a:pt x="11" y="95"/>
                </a:lnTo>
                <a:lnTo>
                  <a:pt x="0" y="68"/>
                </a:lnTo>
                <a:lnTo>
                  <a:pt x="0" y="38"/>
                </a:lnTo>
                <a:lnTo>
                  <a:pt x="2" y="12"/>
                </a:lnTo>
                <a:lnTo>
                  <a:pt x="5" y="0"/>
                </a:lnTo>
                <a:lnTo>
                  <a:pt x="47" y="12"/>
                </a:lnTo>
                <a:close/>
              </a:path>
            </a:pathLst>
          </a:custGeom>
          <a:solidFill>
            <a:srgbClr val="000000"/>
          </a:solidFill>
          <a:ln w="9525">
            <a:noFill/>
            <a:round/>
            <a:headEnd/>
            <a:tailEnd/>
          </a:ln>
        </p:spPr>
        <p:txBody>
          <a:bodyPr/>
          <a:lstStyle/>
          <a:p>
            <a:endParaRPr lang="ru-RU"/>
          </a:p>
        </p:txBody>
      </p:sp>
      <p:sp>
        <p:nvSpPr>
          <p:cNvPr id="4174" name="Freeform 442"/>
          <p:cNvSpPr>
            <a:spLocks/>
          </p:cNvSpPr>
          <p:nvPr/>
        </p:nvSpPr>
        <p:spPr bwMode="auto">
          <a:xfrm>
            <a:off x="330200" y="7942263"/>
            <a:ext cx="641350" cy="889000"/>
          </a:xfrm>
          <a:custGeom>
            <a:avLst/>
            <a:gdLst>
              <a:gd name="T0" fmla="*/ 2147483647 w 404"/>
              <a:gd name="T1" fmla="*/ 2147483647 h 560"/>
              <a:gd name="T2" fmla="*/ 2147483647 w 404"/>
              <a:gd name="T3" fmla="*/ 2147483647 h 560"/>
              <a:gd name="T4" fmla="*/ 2147483647 w 404"/>
              <a:gd name="T5" fmla="*/ 2147483647 h 560"/>
              <a:gd name="T6" fmla="*/ 2147483647 w 404"/>
              <a:gd name="T7" fmla="*/ 2147483647 h 560"/>
              <a:gd name="T8" fmla="*/ 2147483647 w 404"/>
              <a:gd name="T9" fmla="*/ 2147483647 h 560"/>
              <a:gd name="T10" fmla="*/ 2147483647 w 404"/>
              <a:gd name="T11" fmla="*/ 2147483647 h 560"/>
              <a:gd name="T12" fmla="*/ 0 w 404"/>
              <a:gd name="T13" fmla="*/ 2147483647 h 560"/>
              <a:gd name="T14" fmla="*/ 2147483647 w 404"/>
              <a:gd name="T15" fmla="*/ 2147483647 h 560"/>
              <a:gd name="T16" fmla="*/ 2147483647 w 404"/>
              <a:gd name="T17" fmla="*/ 2147483647 h 560"/>
              <a:gd name="T18" fmla="*/ 2147483647 w 404"/>
              <a:gd name="T19" fmla="*/ 2147483647 h 560"/>
              <a:gd name="T20" fmla="*/ 2147483647 w 404"/>
              <a:gd name="T21" fmla="*/ 2147483647 h 560"/>
              <a:gd name="T22" fmla="*/ 2147483647 w 404"/>
              <a:gd name="T23" fmla="*/ 2147483647 h 560"/>
              <a:gd name="T24" fmla="*/ 2147483647 w 404"/>
              <a:gd name="T25" fmla="*/ 2147483647 h 560"/>
              <a:gd name="T26" fmla="*/ 2147483647 w 404"/>
              <a:gd name="T27" fmla="*/ 2147483647 h 560"/>
              <a:gd name="T28" fmla="*/ 2147483647 w 404"/>
              <a:gd name="T29" fmla="*/ 2147483647 h 560"/>
              <a:gd name="T30" fmla="*/ 2147483647 w 404"/>
              <a:gd name="T31" fmla="*/ 2147483647 h 560"/>
              <a:gd name="T32" fmla="*/ 2147483647 w 404"/>
              <a:gd name="T33" fmla="*/ 2147483647 h 560"/>
              <a:gd name="T34" fmla="*/ 2147483647 w 404"/>
              <a:gd name="T35" fmla="*/ 2147483647 h 560"/>
              <a:gd name="T36" fmla="*/ 2147483647 w 404"/>
              <a:gd name="T37" fmla="*/ 2147483647 h 560"/>
              <a:gd name="T38" fmla="*/ 2147483647 w 404"/>
              <a:gd name="T39" fmla="*/ 2147483647 h 560"/>
              <a:gd name="T40" fmla="*/ 2147483647 w 404"/>
              <a:gd name="T41" fmla="*/ 2147483647 h 560"/>
              <a:gd name="T42" fmla="*/ 2147483647 w 404"/>
              <a:gd name="T43" fmla="*/ 2147483647 h 560"/>
              <a:gd name="T44" fmla="*/ 2147483647 w 404"/>
              <a:gd name="T45" fmla="*/ 2147483647 h 560"/>
              <a:gd name="T46" fmla="*/ 2147483647 w 404"/>
              <a:gd name="T47" fmla="*/ 2147483647 h 560"/>
              <a:gd name="T48" fmla="*/ 2147483647 w 404"/>
              <a:gd name="T49" fmla="*/ 2147483647 h 560"/>
              <a:gd name="T50" fmla="*/ 2147483647 w 404"/>
              <a:gd name="T51" fmla="*/ 2147483647 h 560"/>
              <a:gd name="T52" fmla="*/ 2147483647 w 404"/>
              <a:gd name="T53" fmla="*/ 0 h 560"/>
              <a:gd name="T54" fmla="*/ 2147483647 w 404"/>
              <a:gd name="T55" fmla="*/ 2147483647 h 560"/>
              <a:gd name="T56" fmla="*/ 2147483647 w 404"/>
              <a:gd name="T57" fmla="*/ 2147483647 h 560"/>
              <a:gd name="T58" fmla="*/ 2147483647 w 404"/>
              <a:gd name="T59" fmla="*/ 2147483647 h 560"/>
              <a:gd name="T60" fmla="*/ 2147483647 w 404"/>
              <a:gd name="T61" fmla="*/ 2147483647 h 560"/>
              <a:gd name="T62" fmla="*/ 2147483647 w 404"/>
              <a:gd name="T63" fmla="*/ 2147483647 h 560"/>
              <a:gd name="T64" fmla="*/ 2147483647 w 404"/>
              <a:gd name="T65" fmla="*/ 2147483647 h 560"/>
              <a:gd name="T66" fmla="*/ 2147483647 w 404"/>
              <a:gd name="T67" fmla="*/ 2147483647 h 560"/>
              <a:gd name="T68" fmla="*/ 2147483647 w 404"/>
              <a:gd name="T69" fmla="*/ 2147483647 h 560"/>
              <a:gd name="T70" fmla="*/ 2147483647 w 404"/>
              <a:gd name="T71" fmla="*/ 2147483647 h 560"/>
              <a:gd name="T72" fmla="*/ 2147483647 w 404"/>
              <a:gd name="T73" fmla="*/ 2147483647 h 560"/>
              <a:gd name="T74" fmla="*/ 2147483647 w 404"/>
              <a:gd name="T75" fmla="*/ 2147483647 h 560"/>
              <a:gd name="T76" fmla="*/ 2147483647 w 404"/>
              <a:gd name="T77" fmla="*/ 2147483647 h 560"/>
              <a:gd name="T78" fmla="*/ 2147483647 w 404"/>
              <a:gd name="T79" fmla="*/ 2147483647 h 560"/>
              <a:gd name="T80" fmla="*/ 2147483647 w 404"/>
              <a:gd name="T81" fmla="*/ 2147483647 h 560"/>
              <a:gd name="T82" fmla="*/ 2147483647 w 404"/>
              <a:gd name="T83" fmla="*/ 2147483647 h 560"/>
              <a:gd name="T84" fmla="*/ 2147483647 w 404"/>
              <a:gd name="T85" fmla="*/ 2147483647 h 560"/>
              <a:gd name="T86" fmla="*/ 2147483647 w 404"/>
              <a:gd name="T87" fmla="*/ 2147483647 h 560"/>
              <a:gd name="T88" fmla="*/ 2147483647 w 404"/>
              <a:gd name="T89" fmla="*/ 2147483647 h 560"/>
              <a:gd name="T90" fmla="*/ 2147483647 w 404"/>
              <a:gd name="T91" fmla="*/ 2147483647 h 560"/>
              <a:gd name="T92" fmla="*/ 2147483647 w 404"/>
              <a:gd name="T93" fmla="*/ 2147483647 h 560"/>
              <a:gd name="T94" fmla="*/ 2147483647 w 404"/>
              <a:gd name="T95" fmla="*/ 2147483647 h 560"/>
              <a:gd name="T96" fmla="*/ 2147483647 w 404"/>
              <a:gd name="T97" fmla="*/ 2147483647 h 560"/>
              <a:gd name="T98" fmla="*/ 2147483647 w 404"/>
              <a:gd name="T99" fmla="*/ 2147483647 h 560"/>
              <a:gd name="T100" fmla="*/ 2147483647 w 404"/>
              <a:gd name="T101" fmla="*/ 2147483647 h 560"/>
              <a:gd name="T102" fmla="*/ 2147483647 w 404"/>
              <a:gd name="T103" fmla="*/ 2147483647 h 560"/>
              <a:gd name="T104" fmla="*/ 2147483647 w 404"/>
              <a:gd name="T105" fmla="*/ 0 h 560"/>
              <a:gd name="T106" fmla="*/ 2147483647 w 404"/>
              <a:gd name="T107" fmla="*/ 2147483647 h 560"/>
              <a:gd name="T108" fmla="*/ 2147483647 w 404"/>
              <a:gd name="T109" fmla="*/ 2147483647 h 5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4"/>
              <a:gd name="T166" fmla="*/ 0 h 560"/>
              <a:gd name="T167" fmla="*/ 404 w 404"/>
              <a:gd name="T168" fmla="*/ 560 h 5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4" h="560">
                <a:moveTo>
                  <a:pt x="95" y="15"/>
                </a:moveTo>
                <a:lnTo>
                  <a:pt x="95" y="87"/>
                </a:lnTo>
                <a:lnTo>
                  <a:pt x="83" y="87"/>
                </a:lnTo>
                <a:lnTo>
                  <a:pt x="56" y="98"/>
                </a:lnTo>
                <a:lnTo>
                  <a:pt x="27" y="117"/>
                </a:lnTo>
                <a:lnTo>
                  <a:pt x="6" y="144"/>
                </a:lnTo>
                <a:lnTo>
                  <a:pt x="0" y="216"/>
                </a:lnTo>
                <a:lnTo>
                  <a:pt x="12" y="341"/>
                </a:lnTo>
                <a:lnTo>
                  <a:pt x="27" y="466"/>
                </a:lnTo>
                <a:lnTo>
                  <a:pt x="39" y="534"/>
                </a:lnTo>
                <a:lnTo>
                  <a:pt x="71" y="553"/>
                </a:lnTo>
                <a:lnTo>
                  <a:pt x="143" y="553"/>
                </a:lnTo>
                <a:lnTo>
                  <a:pt x="223" y="553"/>
                </a:lnTo>
                <a:lnTo>
                  <a:pt x="282" y="556"/>
                </a:lnTo>
                <a:lnTo>
                  <a:pt x="321" y="560"/>
                </a:lnTo>
                <a:lnTo>
                  <a:pt x="351" y="549"/>
                </a:lnTo>
                <a:lnTo>
                  <a:pt x="374" y="526"/>
                </a:lnTo>
                <a:lnTo>
                  <a:pt x="386" y="496"/>
                </a:lnTo>
                <a:lnTo>
                  <a:pt x="395" y="416"/>
                </a:lnTo>
                <a:lnTo>
                  <a:pt x="401" y="295"/>
                </a:lnTo>
                <a:lnTo>
                  <a:pt x="404" y="178"/>
                </a:lnTo>
                <a:lnTo>
                  <a:pt x="392" y="125"/>
                </a:lnTo>
                <a:lnTo>
                  <a:pt x="365" y="106"/>
                </a:lnTo>
                <a:lnTo>
                  <a:pt x="339" y="91"/>
                </a:lnTo>
                <a:lnTo>
                  <a:pt x="318" y="83"/>
                </a:lnTo>
                <a:lnTo>
                  <a:pt x="309" y="76"/>
                </a:lnTo>
                <a:lnTo>
                  <a:pt x="312" y="0"/>
                </a:lnTo>
                <a:lnTo>
                  <a:pt x="267" y="4"/>
                </a:lnTo>
                <a:lnTo>
                  <a:pt x="258" y="110"/>
                </a:lnTo>
                <a:lnTo>
                  <a:pt x="270" y="110"/>
                </a:lnTo>
                <a:lnTo>
                  <a:pt x="300" y="117"/>
                </a:lnTo>
                <a:lnTo>
                  <a:pt x="333" y="136"/>
                </a:lnTo>
                <a:lnTo>
                  <a:pt x="354" y="170"/>
                </a:lnTo>
                <a:lnTo>
                  <a:pt x="357" y="235"/>
                </a:lnTo>
                <a:lnTo>
                  <a:pt x="357" y="341"/>
                </a:lnTo>
                <a:lnTo>
                  <a:pt x="354" y="435"/>
                </a:lnTo>
                <a:lnTo>
                  <a:pt x="339" y="485"/>
                </a:lnTo>
                <a:lnTo>
                  <a:pt x="282" y="496"/>
                </a:lnTo>
                <a:lnTo>
                  <a:pt x="196" y="503"/>
                </a:lnTo>
                <a:lnTo>
                  <a:pt x="110" y="500"/>
                </a:lnTo>
                <a:lnTo>
                  <a:pt x="74" y="485"/>
                </a:lnTo>
                <a:lnTo>
                  <a:pt x="68" y="424"/>
                </a:lnTo>
                <a:lnTo>
                  <a:pt x="56" y="318"/>
                </a:lnTo>
                <a:lnTo>
                  <a:pt x="48" y="216"/>
                </a:lnTo>
                <a:lnTo>
                  <a:pt x="45" y="174"/>
                </a:lnTo>
                <a:lnTo>
                  <a:pt x="56" y="170"/>
                </a:lnTo>
                <a:lnTo>
                  <a:pt x="86" y="163"/>
                </a:lnTo>
                <a:lnTo>
                  <a:pt x="119" y="148"/>
                </a:lnTo>
                <a:lnTo>
                  <a:pt x="137" y="125"/>
                </a:lnTo>
                <a:lnTo>
                  <a:pt x="143" y="83"/>
                </a:lnTo>
                <a:lnTo>
                  <a:pt x="146" y="42"/>
                </a:lnTo>
                <a:lnTo>
                  <a:pt x="143" y="11"/>
                </a:lnTo>
                <a:lnTo>
                  <a:pt x="143" y="0"/>
                </a:lnTo>
                <a:lnTo>
                  <a:pt x="95" y="15"/>
                </a:lnTo>
                <a:close/>
              </a:path>
            </a:pathLst>
          </a:custGeom>
          <a:solidFill>
            <a:srgbClr val="000000"/>
          </a:solidFill>
          <a:ln w="9525">
            <a:noFill/>
            <a:round/>
            <a:headEnd/>
            <a:tailEnd/>
          </a:ln>
        </p:spPr>
        <p:txBody>
          <a:bodyPr/>
          <a:lstStyle/>
          <a:p>
            <a:endParaRPr lang="ru-RU"/>
          </a:p>
        </p:txBody>
      </p:sp>
      <p:sp>
        <p:nvSpPr>
          <p:cNvPr id="4175" name="Freeform 443"/>
          <p:cNvSpPr>
            <a:spLocks/>
          </p:cNvSpPr>
          <p:nvPr/>
        </p:nvSpPr>
        <p:spPr bwMode="auto">
          <a:xfrm>
            <a:off x="414338" y="7737475"/>
            <a:ext cx="482600" cy="90488"/>
          </a:xfrm>
          <a:custGeom>
            <a:avLst/>
            <a:gdLst>
              <a:gd name="T0" fmla="*/ 2147483647 w 304"/>
              <a:gd name="T1" fmla="*/ 2147483647 h 57"/>
              <a:gd name="T2" fmla="*/ 2147483647 w 304"/>
              <a:gd name="T3" fmla="*/ 2147483647 h 57"/>
              <a:gd name="T4" fmla="*/ 2147483647 w 304"/>
              <a:gd name="T5" fmla="*/ 2147483647 h 57"/>
              <a:gd name="T6" fmla="*/ 2147483647 w 304"/>
              <a:gd name="T7" fmla="*/ 2147483647 h 57"/>
              <a:gd name="T8" fmla="*/ 2147483647 w 304"/>
              <a:gd name="T9" fmla="*/ 2147483647 h 57"/>
              <a:gd name="T10" fmla="*/ 2147483647 w 304"/>
              <a:gd name="T11" fmla="*/ 2147483647 h 57"/>
              <a:gd name="T12" fmla="*/ 2147483647 w 304"/>
              <a:gd name="T13" fmla="*/ 2147483647 h 57"/>
              <a:gd name="T14" fmla="*/ 2147483647 w 304"/>
              <a:gd name="T15" fmla="*/ 2147483647 h 57"/>
              <a:gd name="T16" fmla="*/ 2147483647 w 304"/>
              <a:gd name="T17" fmla="*/ 2147483647 h 57"/>
              <a:gd name="T18" fmla="*/ 2147483647 w 304"/>
              <a:gd name="T19" fmla="*/ 0 h 57"/>
              <a:gd name="T20" fmla="*/ 2147483647 w 304"/>
              <a:gd name="T21" fmla="*/ 0 h 57"/>
              <a:gd name="T22" fmla="*/ 2147483647 w 304"/>
              <a:gd name="T23" fmla="*/ 0 h 57"/>
              <a:gd name="T24" fmla="*/ 2147483647 w 304"/>
              <a:gd name="T25" fmla="*/ 2147483647 h 57"/>
              <a:gd name="T26" fmla="*/ 2147483647 w 304"/>
              <a:gd name="T27" fmla="*/ 2147483647 h 57"/>
              <a:gd name="T28" fmla="*/ 0 w 304"/>
              <a:gd name="T29" fmla="*/ 2147483647 h 57"/>
              <a:gd name="T30" fmla="*/ 2147483647 w 304"/>
              <a:gd name="T31" fmla="*/ 2147483647 h 57"/>
              <a:gd name="T32" fmla="*/ 2147483647 w 304"/>
              <a:gd name="T33" fmla="*/ 2147483647 h 57"/>
              <a:gd name="T34" fmla="*/ 2147483647 w 304"/>
              <a:gd name="T35" fmla="*/ 2147483647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4"/>
              <a:gd name="T55" fmla="*/ 0 h 57"/>
              <a:gd name="T56" fmla="*/ 304 w 304"/>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4" h="57">
                <a:moveTo>
                  <a:pt x="3" y="50"/>
                </a:moveTo>
                <a:lnTo>
                  <a:pt x="48" y="53"/>
                </a:lnTo>
                <a:lnTo>
                  <a:pt x="152" y="57"/>
                </a:lnTo>
                <a:lnTo>
                  <a:pt x="253" y="57"/>
                </a:lnTo>
                <a:lnTo>
                  <a:pt x="304" y="46"/>
                </a:lnTo>
                <a:lnTo>
                  <a:pt x="301" y="27"/>
                </a:lnTo>
                <a:lnTo>
                  <a:pt x="295" y="16"/>
                </a:lnTo>
                <a:lnTo>
                  <a:pt x="286" y="8"/>
                </a:lnTo>
                <a:lnTo>
                  <a:pt x="286" y="4"/>
                </a:lnTo>
                <a:lnTo>
                  <a:pt x="244" y="0"/>
                </a:lnTo>
                <a:lnTo>
                  <a:pt x="152" y="0"/>
                </a:lnTo>
                <a:lnTo>
                  <a:pt x="60" y="0"/>
                </a:lnTo>
                <a:lnTo>
                  <a:pt x="9" y="12"/>
                </a:lnTo>
                <a:lnTo>
                  <a:pt x="3" y="31"/>
                </a:lnTo>
                <a:lnTo>
                  <a:pt x="0" y="42"/>
                </a:lnTo>
                <a:lnTo>
                  <a:pt x="3" y="46"/>
                </a:lnTo>
                <a:lnTo>
                  <a:pt x="3" y="50"/>
                </a:lnTo>
                <a:close/>
              </a:path>
            </a:pathLst>
          </a:custGeom>
          <a:solidFill>
            <a:srgbClr val="000000"/>
          </a:solidFill>
          <a:ln w="9525">
            <a:noFill/>
            <a:round/>
            <a:headEnd/>
            <a:tailEnd/>
          </a:ln>
        </p:spPr>
        <p:txBody>
          <a:bodyPr/>
          <a:lstStyle/>
          <a:p>
            <a:endParaRPr lang="ru-RU"/>
          </a:p>
        </p:txBody>
      </p:sp>
      <p:sp>
        <p:nvSpPr>
          <p:cNvPr id="4176" name="Freeform 444"/>
          <p:cNvSpPr>
            <a:spLocks/>
          </p:cNvSpPr>
          <p:nvPr/>
        </p:nvSpPr>
        <p:spPr bwMode="auto">
          <a:xfrm>
            <a:off x="495300" y="7473950"/>
            <a:ext cx="330200" cy="317500"/>
          </a:xfrm>
          <a:custGeom>
            <a:avLst/>
            <a:gdLst>
              <a:gd name="T0" fmla="*/ 2147483647 w 208"/>
              <a:gd name="T1" fmla="*/ 2147483647 h 200"/>
              <a:gd name="T2" fmla="*/ 2147483647 w 208"/>
              <a:gd name="T3" fmla="*/ 2147483647 h 200"/>
              <a:gd name="T4" fmla="*/ 2147483647 w 208"/>
              <a:gd name="T5" fmla="*/ 2147483647 h 200"/>
              <a:gd name="T6" fmla="*/ 2147483647 w 208"/>
              <a:gd name="T7" fmla="*/ 2147483647 h 200"/>
              <a:gd name="T8" fmla="*/ 0 w 208"/>
              <a:gd name="T9" fmla="*/ 2147483647 h 200"/>
              <a:gd name="T10" fmla="*/ 2147483647 w 208"/>
              <a:gd name="T11" fmla="*/ 2147483647 h 200"/>
              <a:gd name="T12" fmla="*/ 2147483647 w 208"/>
              <a:gd name="T13" fmla="*/ 0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8"/>
              <a:gd name="T76" fmla="*/ 0 h 200"/>
              <a:gd name="T77" fmla="*/ 208 w 20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8" h="200">
                <a:moveTo>
                  <a:pt x="30" y="174"/>
                </a:moveTo>
                <a:lnTo>
                  <a:pt x="27" y="155"/>
                </a:lnTo>
                <a:lnTo>
                  <a:pt x="18" y="106"/>
                </a:lnTo>
                <a:lnTo>
                  <a:pt x="6" y="53"/>
                </a:lnTo>
                <a:lnTo>
                  <a:pt x="0" y="19"/>
                </a:lnTo>
                <a:lnTo>
                  <a:pt x="30" y="4"/>
                </a:lnTo>
                <a:lnTo>
                  <a:pt x="101" y="0"/>
                </a:lnTo>
                <a:lnTo>
                  <a:pt x="172" y="7"/>
                </a:lnTo>
                <a:lnTo>
                  <a:pt x="208" y="23"/>
                </a:lnTo>
                <a:lnTo>
                  <a:pt x="205" y="64"/>
                </a:lnTo>
                <a:lnTo>
                  <a:pt x="196" y="121"/>
                </a:lnTo>
                <a:lnTo>
                  <a:pt x="181" y="174"/>
                </a:lnTo>
                <a:lnTo>
                  <a:pt x="178" y="200"/>
                </a:lnTo>
                <a:lnTo>
                  <a:pt x="146" y="193"/>
                </a:lnTo>
                <a:lnTo>
                  <a:pt x="151" y="170"/>
                </a:lnTo>
                <a:lnTo>
                  <a:pt x="160" y="125"/>
                </a:lnTo>
                <a:lnTo>
                  <a:pt x="166" y="76"/>
                </a:lnTo>
                <a:lnTo>
                  <a:pt x="160" y="45"/>
                </a:lnTo>
                <a:lnTo>
                  <a:pt x="134" y="38"/>
                </a:lnTo>
                <a:lnTo>
                  <a:pt x="101" y="38"/>
                </a:lnTo>
                <a:lnTo>
                  <a:pt x="68" y="42"/>
                </a:lnTo>
                <a:lnTo>
                  <a:pt x="56" y="45"/>
                </a:lnTo>
                <a:lnTo>
                  <a:pt x="71" y="178"/>
                </a:lnTo>
                <a:lnTo>
                  <a:pt x="30" y="174"/>
                </a:lnTo>
                <a:close/>
              </a:path>
            </a:pathLst>
          </a:custGeom>
          <a:solidFill>
            <a:srgbClr val="000000"/>
          </a:solidFill>
          <a:ln w="9525">
            <a:noFill/>
            <a:round/>
            <a:headEnd/>
            <a:tailEnd/>
          </a:ln>
        </p:spPr>
        <p:txBody>
          <a:bodyPr/>
          <a:lstStyle/>
          <a:p>
            <a:endParaRPr lang="ru-RU"/>
          </a:p>
        </p:txBody>
      </p:sp>
      <p:sp>
        <p:nvSpPr>
          <p:cNvPr id="4177" name="Freeform 445"/>
          <p:cNvSpPr>
            <a:spLocks/>
          </p:cNvSpPr>
          <p:nvPr/>
        </p:nvSpPr>
        <p:spPr bwMode="auto">
          <a:xfrm>
            <a:off x="131763" y="7431088"/>
            <a:ext cx="457200" cy="439737"/>
          </a:xfrm>
          <a:custGeom>
            <a:avLst/>
            <a:gdLst>
              <a:gd name="T0" fmla="*/ 2147483647 w 288"/>
              <a:gd name="T1" fmla="*/ 2147483647 h 277"/>
              <a:gd name="T2" fmla="*/ 2147483647 w 288"/>
              <a:gd name="T3" fmla="*/ 2147483647 h 277"/>
              <a:gd name="T4" fmla="*/ 2147483647 w 288"/>
              <a:gd name="T5" fmla="*/ 2147483647 h 277"/>
              <a:gd name="T6" fmla="*/ 2147483647 w 288"/>
              <a:gd name="T7" fmla="*/ 2147483647 h 277"/>
              <a:gd name="T8" fmla="*/ 2147483647 w 288"/>
              <a:gd name="T9" fmla="*/ 2147483647 h 277"/>
              <a:gd name="T10" fmla="*/ 2147483647 w 288"/>
              <a:gd name="T11" fmla="*/ 2147483647 h 277"/>
              <a:gd name="T12" fmla="*/ 2147483647 w 288"/>
              <a:gd name="T13" fmla="*/ 2147483647 h 277"/>
              <a:gd name="T14" fmla="*/ 2147483647 w 288"/>
              <a:gd name="T15" fmla="*/ 2147483647 h 277"/>
              <a:gd name="T16" fmla="*/ 2147483647 w 288"/>
              <a:gd name="T17" fmla="*/ 0 h 277"/>
              <a:gd name="T18" fmla="*/ 0 w 288"/>
              <a:gd name="T19" fmla="*/ 2147483647 h 277"/>
              <a:gd name="T20" fmla="*/ 2147483647 w 288"/>
              <a:gd name="T21" fmla="*/ 2147483647 h 277"/>
              <a:gd name="T22" fmla="*/ 2147483647 w 288"/>
              <a:gd name="T23" fmla="*/ 2147483647 h 277"/>
              <a:gd name="T24" fmla="*/ 2147483647 w 288"/>
              <a:gd name="T25" fmla="*/ 2147483647 h 277"/>
              <a:gd name="T26" fmla="*/ 2147483647 w 288"/>
              <a:gd name="T27" fmla="*/ 2147483647 h 277"/>
              <a:gd name="T28" fmla="*/ 2147483647 w 288"/>
              <a:gd name="T29" fmla="*/ 2147483647 h 277"/>
              <a:gd name="T30" fmla="*/ 2147483647 w 288"/>
              <a:gd name="T31" fmla="*/ 2147483647 h 277"/>
              <a:gd name="T32" fmla="*/ 2147483647 w 288"/>
              <a:gd name="T33" fmla="*/ 2147483647 h 277"/>
              <a:gd name="T34" fmla="*/ 2147483647 w 288"/>
              <a:gd name="T35" fmla="*/ 2147483647 h 277"/>
              <a:gd name="T36" fmla="*/ 2147483647 w 288"/>
              <a:gd name="T37" fmla="*/ 2147483647 h 277"/>
              <a:gd name="T38" fmla="*/ 2147483647 w 288"/>
              <a:gd name="T39" fmla="*/ 2147483647 h 277"/>
              <a:gd name="T40" fmla="*/ 2147483647 w 288"/>
              <a:gd name="T41" fmla="*/ 2147483647 h 277"/>
              <a:gd name="T42" fmla="*/ 2147483647 w 288"/>
              <a:gd name="T43" fmla="*/ 2147483647 h 277"/>
              <a:gd name="T44" fmla="*/ 2147483647 w 288"/>
              <a:gd name="T45" fmla="*/ 2147483647 h 277"/>
              <a:gd name="T46" fmla="*/ 2147483647 w 288"/>
              <a:gd name="T47" fmla="*/ 2147483647 h 277"/>
              <a:gd name="T48" fmla="*/ 2147483647 w 288"/>
              <a:gd name="T49" fmla="*/ 2147483647 h 277"/>
              <a:gd name="T50" fmla="*/ 2147483647 w 288"/>
              <a:gd name="T51" fmla="*/ 2147483647 h 277"/>
              <a:gd name="T52" fmla="*/ 2147483647 w 288"/>
              <a:gd name="T53" fmla="*/ 2147483647 h 277"/>
              <a:gd name="T54" fmla="*/ 2147483647 w 288"/>
              <a:gd name="T55" fmla="*/ 2147483647 h 277"/>
              <a:gd name="T56" fmla="*/ 2147483647 w 288"/>
              <a:gd name="T57" fmla="*/ 2147483647 h 277"/>
              <a:gd name="T58" fmla="*/ 2147483647 w 288"/>
              <a:gd name="T59" fmla="*/ 2147483647 h 277"/>
              <a:gd name="T60" fmla="*/ 2147483647 w 288"/>
              <a:gd name="T61" fmla="*/ 2147483647 h 277"/>
              <a:gd name="T62" fmla="*/ 2147483647 w 288"/>
              <a:gd name="T63" fmla="*/ 2147483647 h 277"/>
              <a:gd name="T64" fmla="*/ 2147483647 w 288"/>
              <a:gd name="T65" fmla="*/ 2147483647 h 277"/>
              <a:gd name="T66" fmla="*/ 2147483647 w 288"/>
              <a:gd name="T67" fmla="*/ 2147483647 h 277"/>
              <a:gd name="T68" fmla="*/ 2147483647 w 288"/>
              <a:gd name="T69" fmla="*/ 2147483647 h 277"/>
              <a:gd name="T70" fmla="*/ 2147483647 w 288"/>
              <a:gd name="T71" fmla="*/ 2147483647 h 277"/>
              <a:gd name="T72" fmla="*/ 2147483647 w 288"/>
              <a:gd name="T73" fmla="*/ 2147483647 h 277"/>
              <a:gd name="T74" fmla="*/ 2147483647 w 288"/>
              <a:gd name="T75" fmla="*/ 2147483647 h 2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8"/>
              <a:gd name="T115" fmla="*/ 0 h 277"/>
              <a:gd name="T116" fmla="*/ 288 w 288"/>
              <a:gd name="T117" fmla="*/ 277 h 2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8" h="277">
                <a:moveTo>
                  <a:pt x="259" y="156"/>
                </a:moveTo>
                <a:lnTo>
                  <a:pt x="250" y="156"/>
                </a:lnTo>
                <a:lnTo>
                  <a:pt x="220" y="156"/>
                </a:lnTo>
                <a:lnTo>
                  <a:pt x="184" y="148"/>
                </a:lnTo>
                <a:lnTo>
                  <a:pt x="149" y="118"/>
                </a:lnTo>
                <a:lnTo>
                  <a:pt x="119" y="76"/>
                </a:lnTo>
                <a:lnTo>
                  <a:pt x="98" y="38"/>
                </a:lnTo>
                <a:lnTo>
                  <a:pt x="83" y="8"/>
                </a:lnTo>
                <a:lnTo>
                  <a:pt x="80" y="0"/>
                </a:lnTo>
                <a:lnTo>
                  <a:pt x="0" y="201"/>
                </a:lnTo>
                <a:lnTo>
                  <a:pt x="6" y="212"/>
                </a:lnTo>
                <a:lnTo>
                  <a:pt x="27" y="235"/>
                </a:lnTo>
                <a:lnTo>
                  <a:pt x="57" y="258"/>
                </a:lnTo>
                <a:lnTo>
                  <a:pt x="89" y="277"/>
                </a:lnTo>
                <a:lnTo>
                  <a:pt x="119" y="277"/>
                </a:lnTo>
                <a:lnTo>
                  <a:pt x="152" y="277"/>
                </a:lnTo>
                <a:lnTo>
                  <a:pt x="175" y="269"/>
                </a:lnTo>
                <a:lnTo>
                  <a:pt x="187" y="269"/>
                </a:lnTo>
                <a:lnTo>
                  <a:pt x="196" y="239"/>
                </a:lnTo>
                <a:lnTo>
                  <a:pt x="184" y="239"/>
                </a:lnTo>
                <a:lnTo>
                  <a:pt x="161" y="239"/>
                </a:lnTo>
                <a:lnTo>
                  <a:pt x="131" y="235"/>
                </a:lnTo>
                <a:lnTo>
                  <a:pt x="107" y="231"/>
                </a:lnTo>
                <a:lnTo>
                  <a:pt x="86" y="216"/>
                </a:lnTo>
                <a:lnTo>
                  <a:pt x="69" y="201"/>
                </a:lnTo>
                <a:lnTo>
                  <a:pt x="54" y="190"/>
                </a:lnTo>
                <a:lnTo>
                  <a:pt x="48" y="182"/>
                </a:lnTo>
                <a:lnTo>
                  <a:pt x="89" y="110"/>
                </a:lnTo>
                <a:lnTo>
                  <a:pt x="92" y="122"/>
                </a:lnTo>
                <a:lnTo>
                  <a:pt x="110" y="144"/>
                </a:lnTo>
                <a:lnTo>
                  <a:pt x="137" y="171"/>
                </a:lnTo>
                <a:lnTo>
                  <a:pt x="175" y="193"/>
                </a:lnTo>
                <a:lnTo>
                  <a:pt x="217" y="201"/>
                </a:lnTo>
                <a:lnTo>
                  <a:pt x="253" y="201"/>
                </a:lnTo>
                <a:lnTo>
                  <a:pt x="279" y="201"/>
                </a:lnTo>
                <a:lnTo>
                  <a:pt x="288" y="197"/>
                </a:lnTo>
                <a:lnTo>
                  <a:pt x="259" y="156"/>
                </a:lnTo>
                <a:close/>
              </a:path>
            </a:pathLst>
          </a:custGeom>
          <a:solidFill>
            <a:srgbClr val="000000"/>
          </a:solidFill>
          <a:ln w="9525">
            <a:noFill/>
            <a:round/>
            <a:headEnd/>
            <a:tailEnd/>
          </a:ln>
        </p:spPr>
        <p:txBody>
          <a:bodyPr/>
          <a:lstStyle/>
          <a:p>
            <a:endParaRPr lang="ru-RU"/>
          </a:p>
        </p:txBody>
      </p:sp>
      <p:sp>
        <p:nvSpPr>
          <p:cNvPr id="4178" name="Freeform 446"/>
          <p:cNvSpPr>
            <a:spLocks/>
          </p:cNvSpPr>
          <p:nvPr/>
        </p:nvSpPr>
        <p:spPr bwMode="auto">
          <a:xfrm>
            <a:off x="542925" y="7534275"/>
            <a:ext cx="254000" cy="119063"/>
          </a:xfrm>
          <a:custGeom>
            <a:avLst/>
            <a:gdLst>
              <a:gd name="T0" fmla="*/ 0 w 160"/>
              <a:gd name="T1" fmla="*/ 0 h 75"/>
              <a:gd name="T2" fmla="*/ 2147483647 w 160"/>
              <a:gd name="T3" fmla="*/ 2147483647 h 75"/>
              <a:gd name="T4" fmla="*/ 2147483647 w 160"/>
              <a:gd name="T5" fmla="*/ 2147483647 h 75"/>
              <a:gd name="T6" fmla="*/ 2147483647 w 160"/>
              <a:gd name="T7" fmla="*/ 2147483647 h 75"/>
              <a:gd name="T8" fmla="*/ 2147483647 w 160"/>
              <a:gd name="T9" fmla="*/ 2147483647 h 75"/>
              <a:gd name="T10" fmla="*/ 2147483647 w 160"/>
              <a:gd name="T11" fmla="*/ 2147483647 h 75"/>
              <a:gd name="T12" fmla="*/ 2147483647 w 160"/>
              <a:gd name="T13" fmla="*/ 2147483647 h 75"/>
              <a:gd name="T14" fmla="*/ 2147483647 w 160"/>
              <a:gd name="T15" fmla="*/ 2147483647 h 75"/>
              <a:gd name="T16" fmla="*/ 2147483647 w 160"/>
              <a:gd name="T17" fmla="*/ 2147483647 h 75"/>
              <a:gd name="T18" fmla="*/ 2147483647 w 160"/>
              <a:gd name="T19" fmla="*/ 2147483647 h 75"/>
              <a:gd name="T20" fmla="*/ 2147483647 w 160"/>
              <a:gd name="T21" fmla="*/ 2147483647 h 75"/>
              <a:gd name="T22" fmla="*/ 2147483647 w 160"/>
              <a:gd name="T23" fmla="*/ 2147483647 h 75"/>
              <a:gd name="T24" fmla="*/ 2147483647 w 160"/>
              <a:gd name="T25" fmla="*/ 2147483647 h 75"/>
              <a:gd name="T26" fmla="*/ 2147483647 w 160"/>
              <a:gd name="T27" fmla="*/ 2147483647 h 75"/>
              <a:gd name="T28" fmla="*/ 2147483647 w 160"/>
              <a:gd name="T29" fmla="*/ 2147483647 h 75"/>
              <a:gd name="T30" fmla="*/ 2147483647 w 160"/>
              <a:gd name="T31" fmla="*/ 2147483647 h 75"/>
              <a:gd name="T32" fmla="*/ 2147483647 w 160"/>
              <a:gd name="T33" fmla="*/ 2147483647 h 75"/>
              <a:gd name="T34" fmla="*/ 2147483647 w 160"/>
              <a:gd name="T35" fmla="*/ 2147483647 h 75"/>
              <a:gd name="T36" fmla="*/ 0 w 160"/>
              <a:gd name="T37" fmla="*/ 0 h 75"/>
              <a:gd name="T38" fmla="*/ 0 w 160"/>
              <a:gd name="T39" fmla="*/ 0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
              <a:gd name="T61" fmla="*/ 0 h 75"/>
              <a:gd name="T62" fmla="*/ 160 w 160"/>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 h="75">
                <a:moveTo>
                  <a:pt x="0" y="0"/>
                </a:moveTo>
                <a:lnTo>
                  <a:pt x="6" y="4"/>
                </a:lnTo>
                <a:lnTo>
                  <a:pt x="26" y="15"/>
                </a:lnTo>
                <a:lnTo>
                  <a:pt x="50" y="26"/>
                </a:lnTo>
                <a:lnTo>
                  <a:pt x="80" y="30"/>
                </a:lnTo>
                <a:lnTo>
                  <a:pt x="110" y="26"/>
                </a:lnTo>
                <a:lnTo>
                  <a:pt x="136" y="26"/>
                </a:lnTo>
                <a:lnTo>
                  <a:pt x="154" y="26"/>
                </a:lnTo>
                <a:lnTo>
                  <a:pt x="160" y="26"/>
                </a:lnTo>
                <a:lnTo>
                  <a:pt x="157" y="64"/>
                </a:lnTo>
                <a:lnTo>
                  <a:pt x="151" y="64"/>
                </a:lnTo>
                <a:lnTo>
                  <a:pt x="136" y="68"/>
                </a:lnTo>
                <a:lnTo>
                  <a:pt x="113" y="72"/>
                </a:lnTo>
                <a:lnTo>
                  <a:pt x="92" y="75"/>
                </a:lnTo>
                <a:lnTo>
                  <a:pt x="65" y="72"/>
                </a:lnTo>
                <a:lnTo>
                  <a:pt x="35" y="64"/>
                </a:lnTo>
                <a:lnTo>
                  <a:pt x="18" y="57"/>
                </a:lnTo>
                <a:lnTo>
                  <a:pt x="9" y="53"/>
                </a:lnTo>
                <a:lnTo>
                  <a:pt x="0" y="0"/>
                </a:lnTo>
                <a:close/>
              </a:path>
            </a:pathLst>
          </a:custGeom>
          <a:solidFill>
            <a:srgbClr val="000000"/>
          </a:solidFill>
          <a:ln w="9525">
            <a:noFill/>
            <a:round/>
            <a:headEnd/>
            <a:tailEnd/>
          </a:ln>
        </p:spPr>
        <p:txBody>
          <a:bodyPr/>
          <a:lstStyle/>
          <a:p>
            <a:endParaRPr lang="ru-RU"/>
          </a:p>
        </p:txBody>
      </p:sp>
      <p:sp>
        <p:nvSpPr>
          <p:cNvPr id="4179" name="Freeform 452"/>
          <p:cNvSpPr>
            <a:spLocks/>
          </p:cNvSpPr>
          <p:nvPr/>
        </p:nvSpPr>
        <p:spPr bwMode="auto">
          <a:xfrm>
            <a:off x="14288" y="528638"/>
            <a:ext cx="1184275" cy="161925"/>
          </a:xfrm>
          <a:custGeom>
            <a:avLst/>
            <a:gdLst>
              <a:gd name="T0" fmla="*/ 2147483647 w 746"/>
              <a:gd name="T1" fmla="*/ 2147483647 h 102"/>
              <a:gd name="T2" fmla="*/ 2147483647 w 746"/>
              <a:gd name="T3" fmla="*/ 2147483647 h 102"/>
              <a:gd name="T4" fmla="*/ 2147483647 w 746"/>
              <a:gd name="T5" fmla="*/ 2147483647 h 102"/>
              <a:gd name="T6" fmla="*/ 2147483647 w 746"/>
              <a:gd name="T7" fmla="*/ 2147483647 h 102"/>
              <a:gd name="T8" fmla="*/ 2147483647 w 746"/>
              <a:gd name="T9" fmla="*/ 2147483647 h 102"/>
              <a:gd name="T10" fmla="*/ 2147483647 w 746"/>
              <a:gd name="T11" fmla="*/ 2147483647 h 102"/>
              <a:gd name="T12" fmla="*/ 2147483647 w 746"/>
              <a:gd name="T13" fmla="*/ 2147483647 h 102"/>
              <a:gd name="T14" fmla="*/ 2147483647 w 746"/>
              <a:gd name="T15" fmla="*/ 2147483647 h 102"/>
              <a:gd name="T16" fmla="*/ 2147483647 w 746"/>
              <a:gd name="T17" fmla="*/ 2147483647 h 102"/>
              <a:gd name="T18" fmla="*/ 2147483647 w 746"/>
              <a:gd name="T19" fmla="*/ 0 h 102"/>
              <a:gd name="T20" fmla="*/ 2147483647 w 746"/>
              <a:gd name="T21" fmla="*/ 0 h 102"/>
              <a:gd name="T22" fmla="*/ 2147483647 w 746"/>
              <a:gd name="T23" fmla="*/ 2147483647 h 102"/>
              <a:gd name="T24" fmla="*/ 2147483647 w 746"/>
              <a:gd name="T25" fmla="*/ 2147483647 h 102"/>
              <a:gd name="T26" fmla="*/ 2147483647 w 746"/>
              <a:gd name="T27" fmla="*/ 2147483647 h 102"/>
              <a:gd name="T28" fmla="*/ 2147483647 w 746"/>
              <a:gd name="T29" fmla="*/ 2147483647 h 102"/>
              <a:gd name="T30" fmla="*/ 2147483647 w 746"/>
              <a:gd name="T31" fmla="*/ 2147483647 h 102"/>
              <a:gd name="T32" fmla="*/ 2147483647 w 746"/>
              <a:gd name="T33" fmla="*/ 2147483647 h 102"/>
              <a:gd name="T34" fmla="*/ 0 w 746"/>
              <a:gd name="T35" fmla="*/ 2147483647 h 102"/>
              <a:gd name="T36" fmla="*/ 2147483647 w 746"/>
              <a:gd name="T37" fmla="*/ 2147483647 h 102"/>
              <a:gd name="T38" fmla="*/ 2147483647 w 746"/>
              <a:gd name="T39" fmla="*/ 2147483647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6"/>
              <a:gd name="T61" fmla="*/ 0 h 102"/>
              <a:gd name="T62" fmla="*/ 746 w 746"/>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6" h="102">
                <a:moveTo>
                  <a:pt x="3" y="102"/>
                </a:moveTo>
                <a:lnTo>
                  <a:pt x="36" y="98"/>
                </a:lnTo>
                <a:lnTo>
                  <a:pt x="116" y="91"/>
                </a:lnTo>
                <a:lnTo>
                  <a:pt x="220" y="76"/>
                </a:lnTo>
                <a:lnTo>
                  <a:pt x="321" y="64"/>
                </a:lnTo>
                <a:lnTo>
                  <a:pt x="437" y="57"/>
                </a:lnTo>
                <a:lnTo>
                  <a:pt x="576" y="57"/>
                </a:lnTo>
                <a:lnTo>
                  <a:pt x="695" y="61"/>
                </a:lnTo>
                <a:lnTo>
                  <a:pt x="746" y="64"/>
                </a:lnTo>
                <a:lnTo>
                  <a:pt x="740" y="0"/>
                </a:lnTo>
                <a:lnTo>
                  <a:pt x="701" y="0"/>
                </a:lnTo>
                <a:lnTo>
                  <a:pt x="609" y="4"/>
                </a:lnTo>
                <a:lnTo>
                  <a:pt x="508" y="8"/>
                </a:lnTo>
                <a:lnTo>
                  <a:pt x="437" y="11"/>
                </a:lnTo>
                <a:lnTo>
                  <a:pt x="345" y="15"/>
                </a:lnTo>
                <a:lnTo>
                  <a:pt x="196" y="23"/>
                </a:lnTo>
                <a:lnTo>
                  <a:pt x="59" y="30"/>
                </a:lnTo>
                <a:lnTo>
                  <a:pt x="0" y="34"/>
                </a:lnTo>
                <a:lnTo>
                  <a:pt x="3" y="102"/>
                </a:lnTo>
                <a:close/>
              </a:path>
            </a:pathLst>
          </a:custGeom>
          <a:solidFill>
            <a:srgbClr val="000000"/>
          </a:solidFill>
          <a:ln w="9525">
            <a:noFill/>
            <a:round/>
            <a:headEnd/>
            <a:tailEnd/>
          </a:ln>
        </p:spPr>
        <p:txBody>
          <a:bodyPr/>
          <a:lstStyle/>
          <a:p>
            <a:endParaRPr lang="ru-RU"/>
          </a:p>
        </p:txBody>
      </p:sp>
      <p:sp>
        <p:nvSpPr>
          <p:cNvPr id="4180" name="Freeform 458"/>
          <p:cNvSpPr>
            <a:spLocks/>
          </p:cNvSpPr>
          <p:nvPr/>
        </p:nvSpPr>
        <p:spPr bwMode="auto">
          <a:xfrm>
            <a:off x="461963" y="8278813"/>
            <a:ext cx="80962" cy="84137"/>
          </a:xfrm>
          <a:custGeom>
            <a:avLst/>
            <a:gdLst>
              <a:gd name="T0" fmla="*/ 2147483647 w 51"/>
              <a:gd name="T1" fmla="*/ 2147483647 h 53"/>
              <a:gd name="T2" fmla="*/ 2147483647 w 51"/>
              <a:gd name="T3" fmla="*/ 2147483647 h 53"/>
              <a:gd name="T4" fmla="*/ 0 w 51"/>
              <a:gd name="T5" fmla="*/ 2147483647 h 53"/>
              <a:gd name="T6" fmla="*/ 2147483647 w 51"/>
              <a:gd name="T7" fmla="*/ 2147483647 h 53"/>
              <a:gd name="T8" fmla="*/ 2147483647 w 51"/>
              <a:gd name="T9" fmla="*/ 2147483647 h 53"/>
              <a:gd name="T10" fmla="*/ 2147483647 w 51"/>
              <a:gd name="T11" fmla="*/ 2147483647 h 53"/>
              <a:gd name="T12" fmla="*/ 2147483647 w 51"/>
              <a:gd name="T13" fmla="*/ 2147483647 h 53"/>
              <a:gd name="T14" fmla="*/ 2147483647 w 51"/>
              <a:gd name="T15" fmla="*/ 2147483647 h 53"/>
              <a:gd name="T16" fmla="*/ 2147483647 w 51"/>
              <a:gd name="T17" fmla="*/ 2147483647 h 53"/>
              <a:gd name="T18" fmla="*/ 2147483647 w 51"/>
              <a:gd name="T19" fmla="*/ 2147483647 h 53"/>
              <a:gd name="T20" fmla="*/ 2147483647 w 51"/>
              <a:gd name="T21" fmla="*/ 2147483647 h 53"/>
              <a:gd name="T22" fmla="*/ 2147483647 w 51"/>
              <a:gd name="T23" fmla="*/ 0 h 53"/>
              <a:gd name="T24" fmla="*/ 2147483647 w 51"/>
              <a:gd name="T25" fmla="*/ 2147483647 h 53"/>
              <a:gd name="T26" fmla="*/ 2147483647 w 51"/>
              <a:gd name="T27" fmla="*/ 2147483647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53"/>
              <a:gd name="T44" fmla="*/ 51 w 51"/>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53">
                <a:moveTo>
                  <a:pt x="24" y="8"/>
                </a:moveTo>
                <a:lnTo>
                  <a:pt x="9" y="15"/>
                </a:lnTo>
                <a:lnTo>
                  <a:pt x="0" y="30"/>
                </a:lnTo>
                <a:lnTo>
                  <a:pt x="3" y="45"/>
                </a:lnTo>
                <a:lnTo>
                  <a:pt x="12" y="53"/>
                </a:lnTo>
                <a:lnTo>
                  <a:pt x="24" y="49"/>
                </a:lnTo>
                <a:lnTo>
                  <a:pt x="39" y="49"/>
                </a:lnTo>
                <a:lnTo>
                  <a:pt x="48" y="42"/>
                </a:lnTo>
                <a:lnTo>
                  <a:pt x="51" y="30"/>
                </a:lnTo>
                <a:lnTo>
                  <a:pt x="48" y="15"/>
                </a:lnTo>
                <a:lnTo>
                  <a:pt x="45" y="8"/>
                </a:lnTo>
                <a:lnTo>
                  <a:pt x="36" y="0"/>
                </a:lnTo>
                <a:lnTo>
                  <a:pt x="24" y="8"/>
                </a:lnTo>
                <a:close/>
              </a:path>
            </a:pathLst>
          </a:custGeom>
          <a:solidFill>
            <a:srgbClr val="000000"/>
          </a:solidFill>
          <a:ln w="9525">
            <a:noFill/>
            <a:round/>
            <a:headEnd/>
            <a:tailEnd/>
          </a:ln>
        </p:spPr>
        <p:txBody>
          <a:bodyPr/>
          <a:lstStyle/>
          <a:p>
            <a:endParaRPr lang="ru-RU"/>
          </a:p>
        </p:txBody>
      </p:sp>
      <p:sp>
        <p:nvSpPr>
          <p:cNvPr id="4181" name="Freeform 459"/>
          <p:cNvSpPr>
            <a:spLocks/>
          </p:cNvSpPr>
          <p:nvPr/>
        </p:nvSpPr>
        <p:spPr bwMode="auto">
          <a:xfrm>
            <a:off x="754063" y="8339138"/>
            <a:ext cx="80962" cy="90487"/>
          </a:xfrm>
          <a:custGeom>
            <a:avLst/>
            <a:gdLst>
              <a:gd name="T0" fmla="*/ 2147483647 w 51"/>
              <a:gd name="T1" fmla="*/ 2147483647 h 57"/>
              <a:gd name="T2" fmla="*/ 2147483647 w 51"/>
              <a:gd name="T3" fmla="*/ 2147483647 h 57"/>
              <a:gd name="T4" fmla="*/ 0 w 51"/>
              <a:gd name="T5" fmla="*/ 2147483647 h 57"/>
              <a:gd name="T6" fmla="*/ 2147483647 w 51"/>
              <a:gd name="T7" fmla="*/ 2147483647 h 57"/>
              <a:gd name="T8" fmla="*/ 2147483647 w 51"/>
              <a:gd name="T9" fmla="*/ 2147483647 h 57"/>
              <a:gd name="T10" fmla="*/ 2147483647 w 51"/>
              <a:gd name="T11" fmla="*/ 2147483647 h 57"/>
              <a:gd name="T12" fmla="*/ 2147483647 w 51"/>
              <a:gd name="T13" fmla="*/ 2147483647 h 57"/>
              <a:gd name="T14" fmla="*/ 2147483647 w 51"/>
              <a:gd name="T15" fmla="*/ 2147483647 h 57"/>
              <a:gd name="T16" fmla="*/ 2147483647 w 51"/>
              <a:gd name="T17" fmla="*/ 2147483647 h 57"/>
              <a:gd name="T18" fmla="*/ 2147483647 w 51"/>
              <a:gd name="T19" fmla="*/ 2147483647 h 57"/>
              <a:gd name="T20" fmla="*/ 2147483647 w 51"/>
              <a:gd name="T21" fmla="*/ 0 h 57"/>
              <a:gd name="T22" fmla="*/ 2147483647 w 51"/>
              <a:gd name="T23" fmla="*/ 0 h 57"/>
              <a:gd name="T24" fmla="*/ 2147483647 w 51"/>
              <a:gd name="T25" fmla="*/ 2147483647 h 57"/>
              <a:gd name="T26" fmla="*/ 2147483647 w 51"/>
              <a:gd name="T27" fmla="*/ 2147483647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57"/>
              <a:gd name="T44" fmla="*/ 51 w 51"/>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57">
                <a:moveTo>
                  <a:pt x="24" y="7"/>
                </a:moveTo>
                <a:lnTo>
                  <a:pt x="9" y="19"/>
                </a:lnTo>
                <a:lnTo>
                  <a:pt x="0" y="30"/>
                </a:lnTo>
                <a:lnTo>
                  <a:pt x="3" y="45"/>
                </a:lnTo>
                <a:lnTo>
                  <a:pt x="18" y="57"/>
                </a:lnTo>
                <a:lnTo>
                  <a:pt x="36" y="53"/>
                </a:lnTo>
                <a:lnTo>
                  <a:pt x="45" y="49"/>
                </a:lnTo>
                <a:lnTo>
                  <a:pt x="51" y="38"/>
                </a:lnTo>
                <a:lnTo>
                  <a:pt x="51" y="23"/>
                </a:lnTo>
                <a:lnTo>
                  <a:pt x="48" y="4"/>
                </a:lnTo>
                <a:lnTo>
                  <a:pt x="45" y="0"/>
                </a:lnTo>
                <a:lnTo>
                  <a:pt x="39" y="0"/>
                </a:lnTo>
                <a:lnTo>
                  <a:pt x="24" y="7"/>
                </a:lnTo>
                <a:close/>
              </a:path>
            </a:pathLst>
          </a:custGeom>
          <a:solidFill>
            <a:srgbClr val="000000"/>
          </a:solidFill>
          <a:ln w="9525">
            <a:noFill/>
            <a:round/>
            <a:headEnd/>
            <a:tailEnd/>
          </a:ln>
        </p:spPr>
        <p:txBody>
          <a:bodyPr/>
          <a:lstStyle/>
          <a:p>
            <a:endParaRPr lang="ru-RU"/>
          </a:p>
        </p:txBody>
      </p:sp>
      <p:sp>
        <p:nvSpPr>
          <p:cNvPr id="4182" name="Freeform 460"/>
          <p:cNvSpPr>
            <a:spLocks/>
          </p:cNvSpPr>
          <p:nvPr/>
        </p:nvSpPr>
        <p:spPr bwMode="auto">
          <a:xfrm>
            <a:off x="542925" y="8524875"/>
            <a:ext cx="84138" cy="96838"/>
          </a:xfrm>
          <a:custGeom>
            <a:avLst/>
            <a:gdLst>
              <a:gd name="T0" fmla="*/ 2147483647 w 53"/>
              <a:gd name="T1" fmla="*/ 2147483647 h 61"/>
              <a:gd name="T2" fmla="*/ 0 w 53"/>
              <a:gd name="T3" fmla="*/ 2147483647 h 61"/>
              <a:gd name="T4" fmla="*/ 2147483647 w 53"/>
              <a:gd name="T5" fmla="*/ 2147483647 h 61"/>
              <a:gd name="T6" fmla="*/ 2147483647 w 53"/>
              <a:gd name="T7" fmla="*/ 2147483647 h 61"/>
              <a:gd name="T8" fmla="*/ 2147483647 w 53"/>
              <a:gd name="T9" fmla="*/ 2147483647 h 61"/>
              <a:gd name="T10" fmla="*/ 2147483647 w 53"/>
              <a:gd name="T11" fmla="*/ 2147483647 h 61"/>
              <a:gd name="T12" fmla="*/ 2147483647 w 53"/>
              <a:gd name="T13" fmla="*/ 2147483647 h 61"/>
              <a:gd name="T14" fmla="*/ 2147483647 w 53"/>
              <a:gd name="T15" fmla="*/ 0 h 61"/>
              <a:gd name="T16" fmla="*/ 2147483647 w 53"/>
              <a:gd name="T17" fmla="*/ 2147483647 h 61"/>
              <a:gd name="T18" fmla="*/ 2147483647 w 53"/>
              <a:gd name="T19" fmla="*/ 214748364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61"/>
              <a:gd name="T32" fmla="*/ 53 w 53"/>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61">
                <a:moveTo>
                  <a:pt x="15" y="12"/>
                </a:moveTo>
                <a:lnTo>
                  <a:pt x="0" y="27"/>
                </a:lnTo>
                <a:lnTo>
                  <a:pt x="3" y="42"/>
                </a:lnTo>
                <a:lnTo>
                  <a:pt x="12" y="57"/>
                </a:lnTo>
                <a:lnTo>
                  <a:pt x="29" y="61"/>
                </a:lnTo>
                <a:lnTo>
                  <a:pt x="44" y="46"/>
                </a:lnTo>
                <a:lnTo>
                  <a:pt x="53" y="19"/>
                </a:lnTo>
                <a:lnTo>
                  <a:pt x="44" y="0"/>
                </a:lnTo>
                <a:lnTo>
                  <a:pt x="15" y="12"/>
                </a:lnTo>
                <a:close/>
              </a:path>
            </a:pathLst>
          </a:custGeom>
          <a:solidFill>
            <a:srgbClr val="000000"/>
          </a:solidFill>
          <a:ln w="9525">
            <a:noFill/>
            <a:round/>
            <a:headEnd/>
            <a:tailEnd/>
          </a:ln>
        </p:spPr>
        <p:txBody>
          <a:bodyPr/>
          <a:lstStyle/>
          <a:p>
            <a:endParaRPr lang="ru-RU"/>
          </a:p>
        </p:txBody>
      </p:sp>
      <p:sp>
        <p:nvSpPr>
          <p:cNvPr id="4183" name="Freeform 461"/>
          <p:cNvSpPr>
            <a:spLocks/>
          </p:cNvSpPr>
          <p:nvPr/>
        </p:nvSpPr>
        <p:spPr bwMode="auto">
          <a:xfrm>
            <a:off x="603250" y="8158163"/>
            <a:ext cx="104775" cy="90487"/>
          </a:xfrm>
          <a:custGeom>
            <a:avLst/>
            <a:gdLst>
              <a:gd name="T0" fmla="*/ 2147483647 w 66"/>
              <a:gd name="T1" fmla="*/ 2147483647 h 57"/>
              <a:gd name="T2" fmla="*/ 2147483647 w 66"/>
              <a:gd name="T3" fmla="*/ 2147483647 h 57"/>
              <a:gd name="T4" fmla="*/ 0 w 66"/>
              <a:gd name="T5" fmla="*/ 2147483647 h 57"/>
              <a:gd name="T6" fmla="*/ 2147483647 w 66"/>
              <a:gd name="T7" fmla="*/ 2147483647 h 57"/>
              <a:gd name="T8" fmla="*/ 2147483647 w 66"/>
              <a:gd name="T9" fmla="*/ 2147483647 h 57"/>
              <a:gd name="T10" fmla="*/ 2147483647 w 66"/>
              <a:gd name="T11" fmla="*/ 2147483647 h 57"/>
              <a:gd name="T12" fmla="*/ 2147483647 w 66"/>
              <a:gd name="T13" fmla="*/ 2147483647 h 57"/>
              <a:gd name="T14" fmla="*/ 2147483647 w 66"/>
              <a:gd name="T15" fmla="*/ 2147483647 h 57"/>
              <a:gd name="T16" fmla="*/ 2147483647 w 66"/>
              <a:gd name="T17" fmla="*/ 2147483647 h 57"/>
              <a:gd name="T18" fmla="*/ 2147483647 w 66"/>
              <a:gd name="T19" fmla="*/ 2147483647 h 57"/>
              <a:gd name="T20" fmla="*/ 2147483647 w 66"/>
              <a:gd name="T21" fmla="*/ 2147483647 h 57"/>
              <a:gd name="T22" fmla="*/ 2147483647 w 66"/>
              <a:gd name="T23" fmla="*/ 0 h 57"/>
              <a:gd name="T24" fmla="*/ 2147483647 w 66"/>
              <a:gd name="T25" fmla="*/ 2147483647 h 57"/>
              <a:gd name="T26" fmla="*/ 2147483647 w 66"/>
              <a:gd name="T27" fmla="*/ 2147483647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57"/>
              <a:gd name="T44" fmla="*/ 66 w 66"/>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57">
                <a:moveTo>
                  <a:pt x="24" y="8"/>
                </a:moveTo>
                <a:lnTo>
                  <a:pt x="6" y="19"/>
                </a:lnTo>
                <a:lnTo>
                  <a:pt x="0" y="31"/>
                </a:lnTo>
                <a:lnTo>
                  <a:pt x="3" y="42"/>
                </a:lnTo>
                <a:lnTo>
                  <a:pt x="18" y="53"/>
                </a:lnTo>
                <a:lnTo>
                  <a:pt x="33" y="57"/>
                </a:lnTo>
                <a:lnTo>
                  <a:pt x="48" y="57"/>
                </a:lnTo>
                <a:lnTo>
                  <a:pt x="60" y="50"/>
                </a:lnTo>
                <a:lnTo>
                  <a:pt x="66" y="38"/>
                </a:lnTo>
                <a:lnTo>
                  <a:pt x="66" y="15"/>
                </a:lnTo>
                <a:lnTo>
                  <a:pt x="60" y="4"/>
                </a:lnTo>
                <a:lnTo>
                  <a:pt x="45" y="0"/>
                </a:lnTo>
                <a:lnTo>
                  <a:pt x="24" y="8"/>
                </a:lnTo>
                <a:close/>
              </a:path>
            </a:pathLst>
          </a:custGeom>
          <a:solidFill>
            <a:srgbClr val="000000"/>
          </a:solidFill>
          <a:ln w="9525">
            <a:noFill/>
            <a:round/>
            <a:headEnd/>
            <a:tailEnd/>
          </a:ln>
        </p:spPr>
        <p:txBody>
          <a:bodyPr/>
          <a:lstStyle/>
          <a:p>
            <a:endParaRPr lang="ru-RU"/>
          </a:p>
        </p:txBody>
      </p:sp>
      <p:sp>
        <p:nvSpPr>
          <p:cNvPr id="4184" name="Freeform 462"/>
          <p:cNvSpPr>
            <a:spLocks/>
          </p:cNvSpPr>
          <p:nvPr/>
        </p:nvSpPr>
        <p:spPr bwMode="auto">
          <a:xfrm>
            <a:off x="612775" y="8362950"/>
            <a:ext cx="95250" cy="96838"/>
          </a:xfrm>
          <a:custGeom>
            <a:avLst/>
            <a:gdLst>
              <a:gd name="T0" fmla="*/ 2147483647 w 60"/>
              <a:gd name="T1" fmla="*/ 0 h 61"/>
              <a:gd name="T2" fmla="*/ 2147483647 w 60"/>
              <a:gd name="T3" fmla="*/ 2147483647 h 61"/>
              <a:gd name="T4" fmla="*/ 2147483647 w 60"/>
              <a:gd name="T5" fmla="*/ 2147483647 h 61"/>
              <a:gd name="T6" fmla="*/ 0 w 60"/>
              <a:gd name="T7" fmla="*/ 2147483647 h 61"/>
              <a:gd name="T8" fmla="*/ 2147483647 w 60"/>
              <a:gd name="T9" fmla="*/ 2147483647 h 61"/>
              <a:gd name="T10" fmla="*/ 2147483647 w 60"/>
              <a:gd name="T11" fmla="*/ 2147483647 h 61"/>
              <a:gd name="T12" fmla="*/ 2147483647 w 60"/>
              <a:gd name="T13" fmla="*/ 2147483647 h 61"/>
              <a:gd name="T14" fmla="*/ 2147483647 w 60"/>
              <a:gd name="T15" fmla="*/ 2147483647 h 61"/>
              <a:gd name="T16" fmla="*/ 2147483647 w 60"/>
              <a:gd name="T17" fmla="*/ 0 h 61"/>
              <a:gd name="T18" fmla="*/ 2147483647 w 60"/>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1"/>
              <a:gd name="T32" fmla="*/ 60 w 60"/>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1">
                <a:moveTo>
                  <a:pt x="27" y="0"/>
                </a:moveTo>
                <a:lnTo>
                  <a:pt x="12" y="4"/>
                </a:lnTo>
                <a:lnTo>
                  <a:pt x="3" y="23"/>
                </a:lnTo>
                <a:lnTo>
                  <a:pt x="0" y="45"/>
                </a:lnTo>
                <a:lnTo>
                  <a:pt x="12" y="61"/>
                </a:lnTo>
                <a:lnTo>
                  <a:pt x="33" y="57"/>
                </a:lnTo>
                <a:lnTo>
                  <a:pt x="57" y="38"/>
                </a:lnTo>
                <a:lnTo>
                  <a:pt x="60" y="15"/>
                </a:lnTo>
                <a:lnTo>
                  <a:pt x="27" y="0"/>
                </a:lnTo>
                <a:close/>
              </a:path>
            </a:pathLst>
          </a:custGeom>
          <a:solidFill>
            <a:srgbClr val="000000"/>
          </a:solidFill>
          <a:ln w="9525">
            <a:noFill/>
            <a:round/>
            <a:headEnd/>
            <a:tailEnd/>
          </a:ln>
        </p:spPr>
        <p:txBody>
          <a:bodyPr/>
          <a:lstStyle/>
          <a:p>
            <a:endParaRPr lang="ru-RU"/>
          </a:p>
        </p:txBody>
      </p:sp>
      <p:sp>
        <p:nvSpPr>
          <p:cNvPr id="4185" name="Freeform 463"/>
          <p:cNvSpPr>
            <a:spLocks/>
          </p:cNvSpPr>
          <p:nvPr/>
        </p:nvSpPr>
        <p:spPr bwMode="auto">
          <a:xfrm>
            <a:off x="655638" y="8609013"/>
            <a:ext cx="98425" cy="66675"/>
          </a:xfrm>
          <a:custGeom>
            <a:avLst/>
            <a:gdLst>
              <a:gd name="T0" fmla="*/ 2147483647 w 62"/>
              <a:gd name="T1" fmla="*/ 0 h 42"/>
              <a:gd name="T2" fmla="*/ 2147483647 w 62"/>
              <a:gd name="T3" fmla="*/ 2147483647 h 42"/>
              <a:gd name="T4" fmla="*/ 2147483647 w 62"/>
              <a:gd name="T5" fmla="*/ 2147483647 h 42"/>
              <a:gd name="T6" fmla="*/ 0 w 62"/>
              <a:gd name="T7" fmla="*/ 2147483647 h 42"/>
              <a:gd name="T8" fmla="*/ 2147483647 w 62"/>
              <a:gd name="T9" fmla="*/ 2147483647 h 42"/>
              <a:gd name="T10" fmla="*/ 2147483647 w 62"/>
              <a:gd name="T11" fmla="*/ 2147483647 h 42"/>
              <a:gd name="T12" fmla="*/ 2147483647 w 62"/>
              <a:gd name="T13" fmla="*/ 2147483647 h 42"/>
              <a:gd name="T14" fmla="*/ 2147483647 w 62"/>
              <a:gd name="T15" fmla="*/ 2147483647 h 42"/>
              <a:gd name="T16" fmla="*/ 2147483647 w 62"/>
              <a:gd name="T17" fmla="*/ 2147483647 h 42"/>
              <a:gd name="T18" fmla="*/ 2147483647 w 62"/>
              <a:gd name="T19" fmla="*/ 2147483647 h 42"/>
              <a:gd name="T20" fmla="*/ 2147483647 w 62"/>
              <a:gd name="T21" fmla="*/ 2147483647 h 42"/>
              <a:gd name="T22" fmla="*/ 2147483647 w 62"/>
              <a:gd name="T23" fmla="*/ 0 h 42"/>
              <a:gd name="T24" fmla="*/ 2147483647 w 62"/>
              <a:gd name="T25" fmla="*/ 0 h 42"/>
              <a:gd name="T26" fmla="*/ 2147483647 w 62"/>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42"/>
              <a:gd name="T44" fmla="*/ 62 w 62"/>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42">
                <a:moveTo>
                  <a:pt x="33" y="0"/>
                </a:moveTo>
                <a:lnTo>
                  <a:pt x="15" y="4"/>
                </a:lnTo>
                <a:lnTo>
                  <a:pt x="3" y="12"/>
                </a:lnTo>
                <a:lnTo>
                  <a:pt x="0" y="23"/>
                </a:lnTo>
                <a:lnTo>
                  <a:pt x="15" y="38"/>
                </a:lnTo>
                <a:lnTo>
                  <a:pt x="33" y="42"/>
                </a:lnTo>
                <a:lnTo>
                  <a:pt x="48" y="42"/>
                </a:lnTo>
                <a:lnTo>
                  <a:pt x="56" y="38"/>
                </a:lnTo>
                <a:lnTo>
                  <a:pt x="62" y="27"/>
                </a:lnTo>
                <a:lnTo>
                  <a:pt x="59" y="12"/>
                </a:lnTo>
                <a:lnTo>
                  <a:pt x="56" y="4"/>
                </a:lnTo>
                <a:lnTo>
                  <a:pt x="45" y="0"/>
                </a:lnTo>
                <a:lnTo>
                  <a:pt x="33" y="0"/>
                </a:lnTo>
                <a:close/>
              </a:path>
            </a:pathLst>
          </a:custGeom>
          <a:solidFill>
            <a:srgbClr val="000000"/>
          </a:solidFill>
          <a:ln w="9525">
            <a:noFill/>
            <a:round/>
            <a:headEnd/>
            <a:tailEnd/>
          </a:ln>
        </p:spPr>
        <p:txBody>
          <a:bodyPr/>
          <a:lstStyle/>
          <a:p>
            <a:endParaRPr lang="ru-RU"/>
          </a:p>
        </p:txBody>
      </p:sp>
      <p:sp>
        <p:nvSpPr>
          <p:cNvPr id="4186" name="Freeform 464"/>
          <p:cNvSpPr>
            <a:spLocks/>
          </p:cNvSpPr>
          <p:nvPr/>
        </p:nvSpPr>
        <p:spPr bwMode="auto">
          <a:xfrm>
            <a:off x="117475" y="684213"/>
            <a:ext cx="1052513" cy="6561137"/>
          </a:xfrm>
          <a:custGeom>
            <a:avLst/>
            <a:gdLst>
              <a:gd name="T0" fmla="*/ 2147483647 w 663"/>
              <a:gd name="T1" fmla="*/ 2147483647 h 4133"/>
              <a:gd name="T2" fmla="*/ 2147483647 w 663"/>
              <a:gd name="T3" fmla="*/ 2147483647 h 4133"/>
              <a:gd name="T4" fmla="*/ 2147483647 w 663"/>
              <a:gd name="T5" fmla="*/ 2147483647 h 4133"/>
              <a:gd name="T6" fmla="*/ 2147483647 w 663"/>
              <a:gd name="T7" fmla="*/ 2147483647 h 4133"/>
              <a:gd name="T8" fmla="*/ 2147483647 w 663"/>
              <a:gd name="T9" fmla="*/ 2147483647 h 4133"/>
              <a:gd name="T10" fmla="*/ 2147483647 w 663"/>
              <a:gd name="T11" fmla="*/ 2147483647 h 4133"/>
              <a:gd name="T12" fmla="*/ 2147483647 w 663"/>
              <a:gd name="T13" fmla="*/ 2147483647 h 4133"/>
              <a:gd name="T14" fmla="*/ 2147483647 w 663"/>
              <a:gd name="T15" fmla="*/ 2147483647 h 4133"/>
              <a:gd name="T16" fmla="*/ 2147483647 w 663"/>
              <a:gd name="T17" fmla="*/ 2147483647 h 4133"/>
              <a:gd name="T18" fmla="*/ 2147483647 w 663"/>
              <a:gd name="T19" fmla="*/ 2147483647 h 4133"/>
              <a:gd name="T20" fmla="*/ 2147483647 w 663"/>
              <a:gd name="T21" fmla="*/ 2147483647 h 4133"/>
              <a:gd name="T22" fmla="*/ 2147483647 w 663"/>
              <a:gd name="T23" fmla="*/ 2147483647 h 4133"/>
              <a:gd name="T24" fmla="*/ 2147483647 w 663"/>
              <a:gd name="T25" fmla="*/ 2147483647 h 4133"/>
              <a:gd name="T26" fmla="*/ 2147483647 w 663"/>
              <a:gd name="T27" fmla="*/ 2147483647 h 4133"/>
              <a:gd name="T28" fmla="*/ 2147483647 w 663"/>
              <a:gd name="T29" fmla="*/ 2147483647 h 4133"/>
              <a:gd name="T30" fmla="*/ 2147483647 w 663"/>
              <a:gd name="T31" fmla="*/ 2147483647 h 4133"/>
              <a:gd name="T32" fmla="*/ 2147483647 w 663"/>
              <a:gd name="T33" fmla="*/ 2147483647 h 4133"/>
              <a:gd name="T34" fmla="*/ 2147483647 w 663"/>
              <a:gd name="T35" fmla="*/ 2147483647 h 4133"/>
              <a:gd name="T36" fmla="*/ 2147483647 w 663"/>
              <a:gd name="T37" fmla="*/ 2147483647 h 4133"/>
              <a:gd name="T38" fmla="*/ 2147483647 w 663"/>
              <a:gd name="T39" fmla="*/ 2147483647 h 4133"/>
              <a:gd name="T40" fmla="*/ 2147483647 w 663"/>
              <a:gd name="T41" fmla="*/ 2147483647 h 4133"/>
              <a:gd name="T42" fmla="*/ 2147483647 w 663"/>
              <a:gd name="T43" fmla="*/ 2147483647 h 4133"/>
              <a:gd name="T44" fmla="*/ 2147483647 w 663"/>
              <a:gd name="T45" fmla="*/ 2147483647 h 4133"/>
              <a:gd name="T46" fmla="*/ 2147483647 w 663"/>
              <a:gd name="T47" fmla="*/ 2147483647 h 4133"/>
              <a:gd name="T48" fmla="*/ 2147483647 w 663"/>
              <a:gd name="T49" fmla="*/ 2147483647 h 4133"/>
              <a:gd name="T50" fmla="*/ 2147483647 w 663"/>
              <a:gd name="T51" fmla="*/ 2147483647 h 4133"/>
              <a:gd name="T52" fmla="*/ 2147483647 w 663"/>
              <a:gd name="T53" fmla="*/ 2147483647 h 4133"/>
              <a:gd name="T54" fmla="*/ 2147483647 w 663"/>
              <a:gd name="T55" fmla="*/ 2147483647 h 4133"/>
              <a:gd name="T56" fmla="*/ 2147483647 w 663"/>
              <a:gd name="T57" fmla="*/ 2147483647 h 4133"/>
              <a:gd name="T58" fmla="*/ 2147483647 w 663"/>
              <a:gd name="T59" fmla="*/ 2147483647 h 4133"/>
              <a:gd name="T60" fmla="*/ 2147483647 w 663"/>
              <a:gd name="T61" fmla="*/ 2147483647 h 4133"/>
              <a:gd name="T62" fmla="*/ 2147483647 w 663"/>
              <a:gd name="T63" fmla="*/ 2147483647 h 4133"/>
              <a:gd name="T64" fmla="*/ 2147483647 w 663"/>
              <a:gd name="T65" fmla="*/ 2147483647 h 4133"/>
              <a:gd name="T66" fmla="*/ 0 w 663"/>
              <a:gd name="T67" fmla="*/ 2147483647 h 4133"/>
              <a:gd name="T68" fmla="*/ 2147483647 w 663"/>
              <a:gd name="T69" fmla="*/ 2147483647 h 4133"/>
              <a:gd name="T70" fmla="*/ 2147483647 w 663"/>
              <a:gd name="T71" fmla="*/ 2147483647 h 4133"/>
              <a:gd name="T72" fmla="*/ 2147483647 w 663"/>
              <a:gd name="T73" fmla="*/ 2147483647 h 4133"/>
              <a:gd name="T74" fmla="*/ 2147483647 w 663"/>
              <a:gd name="T75" fmla="*/ 2147483647 h 4133"/>
              <a:gd name="T76" fmla="*/ 2147483647 w 663"/>
              <a:gd name="T77" fmla="*/ 2147483647 h 4133"/>
              <a:gd name="T78" fmla="*/ 2147483647 w 663"/>
              <a:gd name="T79" fmla="*/ 2147483647 h 4133"/>
              <a:gd name="T80" fmla="*/ 2147483647 w 663"/>
              <a:gd name="T81" fmla="*/ 2147483647 h 4133"/>
              <a:gd name="T82" fmla="*/ 2147483647 w 663"/>
              <a:gd name="T83" fmla="*/ 2147483647 h 4133"/>
              <a:gd name="T84" fmla="*/ 2147483647 w 663"/>
              <a:gd name="T85" fmla="*/ 2147483647 h 4133"/>
              <a:gd name="T86" fmla="*/ 2147483647 w 663"/>
              <a:gd name="T87" fmla="*/ 2147483647 h 4133"/>
              <a:gd name="T88" fmla="*/ 2147483647 w 663"/>
              <a:gd name="T89" fmla="*/ 2147483647 h 41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3"/>
              <a:gd name="T136" fmla="*/ 0 h 4133"/>
              <a:gd name="T137" fmla="*/ 663 w 663"/>
              <a:gd name="T138" fmla="*/ 4133 h 41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3" h="4133">
                <a:moveTo>
                  <a:pt x="556" y="182"/>
                </a:moveTo>
                <a:lnTo>
                  <a:pt x="514" y="137"/>
                </a:lnTo>
                <a:lnTo>
                  <a:pt x="455" y="103"/>
                </a:lnTo>
                <a:lnTo>
                  <a:pt x="375" y="99"/>
                </a:lnTo>
                <a:lnTo>
                  <a:pt x="277" y="133"/>
                </a:lnTo>
                <a:lnTo>
                  <a:pt x="190" y="201"/>
                </a:lnTo>
                <a:lnTo>
                  <a:pt x="146" y="303"/>
                </a:lnTo>
                <a:lnTo>
                  <a:pt x="119" y="424"/>
                </a:lnTo>
                <a:lnTo>
                  <a:pt x="110" y="564"/>
                </a:lnTo>
                <a:lnTo>
                  <a:pt x="101" y="837"/>
                </a:lnTo>
                <a:lnTo>
                  <a:pt x="98" y="1287"/>
                </a:lnTo>
                <a:lnTo>
                  <a:pt x="98" y="1749"/>
                </a:lnTo>
                <a:lnTo>
                  <a:pt x="98" y="2082"/>
                </a:lnTo>
                <a:lnTo>
                  <a:pt x="86" y="2358"/>
                </a:lnTo>
                <a:lnTo>
                  <a:pt x="75" y="2729"/>
                </a:lnTo>
                <a:lnTo>
                  <a:pt x="75" y="3081"/>
                </a:lnTo>
                <a:lnTo>
                  <a:pt x="119" y="3319"/>
                </a:lnTo>
                <a:lnTo>
                  <a:pt x="173" y="3505"/>
                </a:lnTo>
                <a:lnTo>
                  <a:pt x="202" y="3743"/>
                </a:lnTo>
                <a:lnTo>
                  <a:pt x="226" y="3948"/>
                </a:lnTo>
                <a:lnTo>
                  <a:pt x="262" y="4054"/>
                </a:lnTo>
                <a:lnTo>
                  <a:pt x="315" y="4069"/>
                </a:lnTo>
                <a:lnTo>
                  <a:pt x="378" y="4065"/>
                </a:lnTo>
                <a:lnTo>
                  <a:pt x="434" y="4031"/>
                </a:lnTo>
                <a:lnTo>
                  <a:pt x="473" y="3963"/>
                </a:lnTo>
                <a:lnTo>
                  <a:pt x="482" y="3842"/>
                </a:lnTo>
                <a:lnTo>
                  <a:pt x="476" y="3690"/>
                </a:lnTo>
                <a:lnTo>
                  <a:pt x="470" y="3550"/>
                </a:lnTo>
                <a:lnTo>
                  <a:pt x="479" y="3475"/>
                </a:lnTo>
                <a:lnTo>
                  <a:pt x="508" y="3422"/>
                </a:lnTo>
                <a:lnTo>
                  <a:pt x="550" y="3327"/>
                </a:lnTo>
                <a:lnTo>
                  <a:pt x="586" y="3164"/>
                </a:lnTo>
                <a:lnTo>
                  <a:pt x="600" y="2922"/>
                </a:lnTo>
                <a:lnTo>
                  <a:pt x="600" y="2547"/>
                </a:lnTo>
                <a:lnTo>
                  <a:pt x="603" y="2101"/>
                </a:lnTo>
                <a:lnTo>
                  <a:pt x="603" y="1703"/>
                </a:lnTo>
                <a:lnTo>
                  <a:pt x="603" y="1484"/>
                </a:lnTo>
                <a:lnTo>
                  <a:pt x="600" y="1306"/>
                </a:lnTo>
                <a:lnTo>
                  <a:pt x="600" y="1041"/>
                </a:lnTo>
                <a:lnTo>
                  <a:pt x="603" y="810"/>
                </a:lnTo>
                <a:lnTo>
                  <a:pt x="612" y="742"/>
                </a:lnTo>
                <a:lnTo>
                  <a:pt x="624" y="969"/>
                </a:lnTo>
                <a:lnTo>
                  <a:pt x="633" y="1416"/>
                </a:lnTo>
                <a:lnTo>
                  <a:pt x="642" y="1870"/>
                </a:lnTo>
                <a:lnTo>
                  <a:pt x="645" y="2120"/>
                </a:lnTo>
                <a:lnTo>
                  <a:pt x="648" y="2328"/>
                </a:lnTo>
                <a:lnTo>
                  <a:pt x="657" y="2706"/>
                </a:lnTo>
                <a:lnTo>
                  <a:pt x="663" y="3108"/>
                </a:lnTo>
                <a:lnTo>
                  <a:pt x="663" y="3388"/>
                </a:lnTo>
                <a:lnTo>
                  <a:pt x="657" y="3596"/>
                </a:lnTo>
                <a:lnTo>
                  <a:pt x="663" y="3827"/>
                </a:lnTo>
                <a:lnTo>
                  <a:pt x="660" y="4020"/>
                </a:lnTo>
                <a:lnTo>
                  <a:pt x="648" y="4110"/>
                </a:lnTo>
                <a:lnTo>
                  <a:pt x="597" y="4118"/>
                </a:lnTo>
                <a:lnTo>
                  <a:pt x="514" y="4122"/>
                </a:lnTo>
                <a:lnTo>
                  <a:pt x="428" y="4126"/>
                </a:lnTo>
                <a:lnTo>
                  <a:pt x="375" y="4129"/>
                </a:lnTo>
                <a:lnTo>
                  <a:pt x="300" y="4133"/>
                </a:lnTo>
                <a:lnTo>
                  <a:pt x="184" y="4133"/>
                </a:lnTo>
                <a:lnTo>
                  <a:pt x="69" y="4118"/>
                </a:lnTo>
                <a:lnTo>
                  <a:pt x="15" y="4095"/>
                </a:lnTo>
                <a:lnTo>
                  <a:pt x="12" y="3929"/>
                </a:lnTo>
                <a:lnTo>
                  <a:pt x="15" y="3599"/>
                </a:lnTo>
                <a:lnTo>
                  <a:pt x="18" y="3225"/>
                </a:lnTo>
                <a:lnTo>
                  <a:pt x="12" y="2949"/>
                </a:lnTo>
                <a:lnTo>
                  <a:pt x="3" y="2551"/>
                </a:lnTo>
                <a:lnTo>
                  <a:pt x="0" y="1942"/>
                </a:lnTo>
                <a:lnTo>
                  <a:pt x="0" y="1363"/>
                </a:lnTo>
                <a:lnTo>
                  <a:pt x="3" y="1083"/>
                </a:lnTo>
                <a:lnTo>
                  <a:pt x="3" y="897"/>
                </a:lnTo>
                <a:lnTo>
                  <a:pt x="3" y="553"/>
                </a:lnTo>
                <a:lnTo>
                  <a:pt x="6" y="216"/>
                </a:lnTo>
                <a:lnTo>
                  <a:pt x="21" y="46"/>
                </a:lnTo>
                <a:lnTo>
                  <a:pt x="75" y="23"/>
                </a:lnTo>
                <a:lnTo>
                  <a:pt x="173" y="16"/>
                </a:lnTo>
                <a:lnTo>
                  <a:pt x="283" y="12"/>
                </a:lnTo>
                <a:lnTo>
                  <a:pt x="369" y="12"/>
                </a:lnTo>
                <a:lnTo>
                  <a:pt x="437" y="4"/>
                </a:lnTo>
                <a:lnTo>
                  <a:pt x="511" y="0"/>
                </a:lnTo>
                <a:lnTo>
                  <a:pt x="571" y="8"/>
                </a:lnTo>
                <a:lnTo>
                  <a:pt x="603" y="38"/>
                </a:lnTo>
                <a:lnTo>
                  <a:pt x="609" y="91"/>
                </a:lnTo>
                <a:lnTo>
                  <a:pt x="615" y="159"/>
                </a:lnTo>
                <a:lnTo>
                  <a:pt x="612" y="228"/>
                </a:lnTo>
                <a:lnTo>
                  <a:pt x="603" y="292"/>
                </a:lnTo>
                <a:lnTo>
                  <a:pt x="597" y="311"/>
                </a:lnTo>
                <a:lnTo>
                  <a:pt x="589" y="288"/>
                </a:lnTo>
                <a:lnTo>
                  <a:pt x="577" y="235"/>
                </a:lnTo>
                <a:lnTo>
                  <a:pt x="556" y="182"/>
                </a:lnTo>
                <a:close/>
              </a:path>
            </a:pathLst>
          </a:custGeom>
          <a:solidFill>
            <a:srgbClr val="4D96D6"/>
          </a:solidFill>
          <a:ln w="9525">
            <a:noFill/>
            <a:round/>
            <a:headEnd/>
            <a:tailEnd/>
          </a:ln>
        </p:spPr>
        <p:txBody>
          <a:bodyPr/>
          <a:lstStyle/>
          <a:p>
            <a:endParaRPr lang="ru-RU"/>
          </a:p>
        </p:txBody>
      </p:sp>
      <p:sp>
        <p:nvSpPr>
          <p:cNvPr id="4187" name="Freeform 465"/>
          <p:cNvSpPr>
            <a:spLocks/>
          </p:cNvSpPr>
          <p:nvPr/>
        </p:nvSpPr>
        <p:spPr bwMode="auto">
          <a:xfrm>
            <a:off x="1758950" y="877888"/>
            <a:ext cx="100013" cy="131762"/>
          </a:xfrm>
          <a:custGeom>
            <a:avLst/>
            <a:gdLst>
              <a:gd name="T0" fmla="*/ 2147483647 w 63"/>
              <a:gd name="T1" fmla="*/ 0 h 83"/>
              <a:gd name="T2" fmla="*/ 2147483647 w 63"/>
              <a:gd name="T3" fmla="*/ 2147483647 h 83"/>
              <a:gd name="T4" fmla="*/ 2147483647 w 63"/>
              <a:gd name="T5" fmla="*/ 2147483647 h 83"/>
              <a:gd name="T6" fmla="*/ 0 w 63"/>
              <a:gd name="T7" fmla="*/ 2147483647 h 83"/>
              <a:gd name="T8" fmla="*/ 2147483647 w 63"/>
              <a:gd name="T9" fmla="*/ 2147483647 h 83"/>
              <a:gd name="T10" fmla="*/ 2147483647 w 63"/>
              <a:gd name="T11" fmla="*/ 2147483647 h 83"/>
              <a:gd name="T12" fmla="*/ 2147483647 w 63"/>
              <a:gd name="T13" fmla="*/ 2147483647 h 83"/>
              <a:gd name="T14" fmla="*/ 2147483647 w 63"/>
              <a:gd name="T15" fmla="*/ 2147483647 h 83"/>
              <a:gd name="T16" fmla="*/ 2147483647 w 63"/>
              <a:gd name="T17" fmla="*/ 0 h 83"/>
              <a:gd name="T18" fmla="*/ 2147483647 w 6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83"/>
              <a:gd name="T32" fmla="*/ 63 w 63"/>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83">
                <a:moveTo>
                  <a:pt x="30" y="0"/>
                </a:moveTo>
                <a:lnTo>
                  <a:pt x="15" y="15"/>
                </a:lnTo>
                <a:lnTo>
                  <a:pt x="3" y="45"/>
                </a:lnTo>
                <a:lnTo>
                  <a:pt x="0" y="71"/>
                </a:lnTo>
                <a:lnTo>
                  <a:pt x="18" y="83"/>
                </a:lnTo>
                <a:lnTo>
                  <a:pt x="42" y="68"/>
                </a:lnTo>
                <a:lnTo>
                  <a:pt x="63" y="41"/>
                </a:lnTo>
                <a:lnTo>
                  <a:pt x="63" y="11"/>
                </a:lnTo>
                <a:lnTo>
                  <a:pt x="30" y="0"/>
                </a:lnTo>
                <a:close/>
              </a:path>
            </a:pathLst>
          </a:custGeom>
          <a:solidFill>
            <a:srgbClr val="000000"/>
          </a:solidFill>
          <a:ln w="9525">
            <a:noFill/>
            <a:round/>
            <a:headEnd/>
            <a:tailEnd/>
          </a:ln>
        </p:spPr>
        <p:txBody>
          <a:bodyPr/>
          <a:lstStyle/>
          <a:p>
            <a:endParaRPr lang="ru-RU"/>
          </a:p>
        </p:txBody>
      </p:sp>
      <p:sp>
        <p:nvSpPr>
          <p:cNvPr id="4188" name="Freeform 466"/>
          <p:cNvSpPr>
            <a:spLocks/>
          </p:cNvSpPr>
          <p:nvPr/>
        </p:nvSpPr>
        <p:spPr bwMode="auto">
          <a:xfrm>
            <a:off x="2881313" y="931863"/>
            <a:ext cx="85725" cy="168275"/>
          </a:xfrm>
          <a:custGeom>
            <a:avLst/>
            <a:gdLst>
              <a:gd name="T0" fmla="*/ 2147483647 w 54"/>
              <a:gd name="T1" fmla="*/ 0 h 106"/>
              <a:gd name="T2" fmla="*/ 2147483647 w 54"/>
              <a:gd name="T3" fmla="*/ 2147483647 h 106"/>
              <a:gd name="T4" fmla="*/ 2147483647 w 54"/>
              <a:gd name="T5" fmla="*/ 2147483647 h 106"/>
              <a:gd name="T6" fmla="*/ 0 w 54"/>
              <a:gd name="T7" fmla="*/ 2147483647 h 106"/>
              <a:gd name="T8" fmla="*/ 2147483647 w 54"/>
              <a:gd name="T9" fmla="*/ 2147483647 h 106"/>
              <a:gd name="T10" fmla="*/ 2147483647 w 54"/>
              <a:gd name="T11" fmla="*/ 2147483647 h 106"/>
              <a:gd name="T12" fmla="*/ 2147483647 w 54"/>
              <a:gd name="T13" fmla="*/ 2147483647 h 106"/>
              <a:gd name="T14" fmla="*/ 2147483647 w 54"/>
              <a:gd name="T15" fmla="*/ 2147483647 h 106"/>
              <a:gd name="T16" fmla="*/ 2147483647 w 54"/>
              <a:gd name="T17" fmla="*/ 0 h 106"/>
              <a:gd name="T18" fmla="*/ 2147483647 w 54"/>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06"/>
              <a:gd name="T32" fmla="*/ 54 w 54"/>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06">
                <a:moveTo>
                  <a:pt x="33" y="0"/>
                </a:moveTo>
                <a:lnTo>
                  <a:pt x="24" y="15"/>
                </a:lnTo>
                <a:lnTo>
                  <a:pt x="9" y="49"/>
                </a:lnTo>
                <a:lnTo>
                  <a:pt x="0" y="83"/>
                </a:lnTo>
                <a:lnTo>
                  <a:pt x="21" y="106"/>
                </a:lnTo>
                <a:lnTo>
                  <a:pt x="45" y="87"/>
                </a:lnTo>
                <a:lnTo>
                  <a:pt x="54" y="45"/>
                </a:lnTo>
                <a:lnTo>
                  <a:pt x="48" y="3"/>
                </a:lnTo>
                <a:lnTo>
                  <a:pt x="33" y="0"/>
                </a:lnTo>
                <a:close/>
              </a:path>
            </a:pathLst>
          </a:custGeom>
          <a:solidFill>
            <a:srgbClr val="000000"/>
          </a:solidFill>
          <a:ln w="9525">
            <a:noFill/>
            <a:round/>
            <a:headEnd/>
            <a:tailEnd/>
          </a:ln>
        </p:spPr>
        <p:txBody>
          <a:bodyPr/>
          <a:lstStyle/>
          <a:p>
            <a:endParaRPr lang="ru-RU"/>
          </a:p>
        </p:txBody>
      </p:sp>
      <p:sp>
        <p:nvSpPr>
          <p:cNvPr id="4189" name="Freeform 467"/>
          <p:cNvSpPr>
            <a:spLocks/>
          </p:cNvSpPr>
          <p:nvPr/>
        </p:nvSpPr>
        <p:spPr bwMode="auto">
          <a:xfrm>
            <a:off x="1885950" y="342900"/>
            <a:ext cx="142875" cy="77788"/>
          </a:xfrm>
          <a:custGeom>
            <a:avLst/>
            <a:gdLst>
              <a:gd name="T0" fmla="*/ 2147483647 w 90"/>
              <a:gd name="T1" fmla="*/ 0 h 49"/>
              <a:gd name="T2" fmla="*/ 2147483647 w 90"/>
              <a:gd name="T3" fmla="*/ 2147483647 h 49"/>
              <a:gd name="T4" fmla="*/ 2147483647 w 90"/>
              <a:gd name="T5" fmla="*/ 2147483647 h 49"/>
              <a:gd name="T6" fmla="*/ 0 w 90"/>
              <a:gd name="T7" fmla="*/ 2147483647 h 49"/>
              <a:gd name="T8" fmla="*/ 2147483647 w 90"/>
              <a:gd name="T9" fmla="*/ 2147483647 h 49"/>
              <a:gd name="T10" fmla="*/ 2147483647 w 90"/>
              <a:gd name="T11" fmla="*/ 2147483647 h 49"/>
              <a:gd name="T12" fmla="*/ 2147483647 w 90"/>
              <a:gd name="T13" fmla="*/ 2147483647 h 49"/>
              <a:gd name="T14" fmla="*/ 2147483647 w 90"/>
              <a:gd name="T15" fmla="*/ 2147483647 h 49"/>
              <a:gd name="T16" fmla="*/ 2147483647 w 90"/>
              <a:gd name="T17" fmla="*/ 0 h 49"/>
              <a:gd name="T18" fmla="*/ 2147483647 w 90"/>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49"/>
              <a:gd name="T32" fmla="*/ 90 w 90"/>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49">
                <a:moveTo>
                  <a:pt x="51" y="0"/>
                </a:moveTo>
                <a:lnTo>
                  <a:pt x="24" y="4"/>
                </a:lnTo>
                <a:lnTo>
                  <a:pt x="6" y="15"/>
                </a:lnTo>
                <a:lnTo>
                  <a:pt x="0" y="34"/>
                </a:lnTo>
                <a:lnTo>
                  <a:pt x="18" y="49"/>
                </a:lnTo>
                <a:lnTo>
                  <a:pt x="51" y="49"/>
                </a:lnTo>
                <a:lnTo>
                  <a:pt x="84" y="38"/>
                </a:lnTo>
                <a:lnTo>
                  <a:pt x="90" y="19"/>
                </a:lnTo>
                <a:lnTo>
                  <a:pt x="51" y="0"/>
                </a:lnTo>
                <a:close/>
              </a:path>
            </a:pathLst>
          </a:custGeom>
          <a:solidFill>
            <a:srgbClr val="000000"/>
          </a:solidFill>
          <a:ln w="9525">
            <a:noFill/>
            <a:round/>
            <a:headEnd/>
            <a:tailEnd/>
          </a:ln>
        </p:spPr>
        <p:txBody>
          <a:bodyPr/>
          <a:lstStyle/>
          <a:p>
            <a:endParaRPr lang="ru-RU"/>
          </a:p>
        </p:txBody>
      </p:sp>
      <p:sp>
        <p:nvSpPr>
          <p:cNvPr id="4190" name="Freeform 468"/>
          <p:cNvSpPr>
            <a:spLocks/>
          </p:cNvSpPr>
          <p:nvPr/>
        </p:nvSpPr>
        <p:spPr bwMode="auto">
          <a:xfrm>
            <a:off x="3852863" y="384175"/>
            <a:ext cx="114300" cy="120650"/>
          </a:xfrm>
          <a:custGeom>
            <a:avLst/>
            <a:gdLst>
              <a:gd name="T0" fmla="*/ 2147483647 w 72"/>
              <a:gd name="T1" fmla="*/ 2147483647 h 76"/>
              <a:gd name="T2" fmla="*/ 0 w 72"/>
              <a:gd name="T3" fmla="*/ 2147483647 h 76"/>
              <a:gd name="T4" fmla="*/ 2147483647 w 72"/>
              <a:gd name="T5" fmla="*/ 2147483647 h 76"/>
              <a:gd name="T6" fmla="*/ 2147483647 w 72"/>
              <a:gd name="T7" fmla="*/ 2147483647 h 76"/>
              <a:gd name="T8" fmla="*/ 2147483647 w 72"/>
              <a:gd name="T9" fmla="*/ 2147483647 h 76"/>
              <a:gd name="T10" fmla="*/ 2147483647 w 72"/>
              <a:gd name="T11" fmla="*/ 2147483647 h 76"/>
              <a:gd name="T12" fmla="*/ 2147483647 w 72"/>
              <a:gd name="T13" fmla="*/ 2147483647 h 76"/>
              <a:gd name="T14" fmla="*/ 2147483647 w 72"/>
              <a:gd name="T15" fmla="*/ 0 h 76"/>
              <a:gd name="T16" fmla="*/ 2147483647 w 72"/>
              <a:gd name="T17" fmla="*/ 2147483647 h 76"/>
              <a:gd name="T18" fmla="*/ 2147483647 w 72"/>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76"/>
              <a:gd name="T32" fmla="*/ 72 w 72"/>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76">
                <a:moveTo>
                  <a:pt x="12" y="23"/>
                </a:moveTo>
                <a:lnTo>
                  <a:pt x="0" y="49"/>
                </a:lnTo>
                <a:lnTo>
                  <a:pt x="12" y="68"/>
                </a:lnTo>
                <a:lnTo>
                  <a:pt x="36" y="76"/>
                </a:lnTo>
                <a:lnTo>
                  <a:pt x="60" y="65"/>
                </a:lnTo>
                <a:lnTo>
                  <a:pt x="72" y="34"/>
                </a:lnTo>
                <a:lnTo>
                  <a:pt x="69" y="8"/>
                </a:lnTo>
                <a:lnTo>
                  <a:pt x="48" y="0"/>
                </a:lnTo>
                <a:lnTo>
                  <a:pt x="12" y="23"/>
                </a:lnTo>
                <a:close/>
              </a:path>
            </a:pathLst>
          </a:custGeom>
          <a:solidFill>
            <a:srgbClr val="000000"/>
          </a:solidFill>
          <a:ln w="9525">
            <a:noFill/>
            <a:round/>
            <a:headEnd/>
            <a:tailEnd/>
          </a:ln>
        </p:spPr>
        <p:txBody>
          <a:bodyPr/>
          <a:lstStyle/>
          <a:p>
            <a:endParaRPr lang="ru-RU"/>
          </a:p>
        </p:txBody>
      </p:sp>
      <p:sp>
        <p:nvSpPr>
          <p:cNvPr id="4191" name="Freeform 469"/>
          <p:cNvSpPr>
            <a:spLocks/>
          </p:cNvSpPr>
          <p:nvPr/>
        </p:nvSpPr>
        <p:spPr bwMode="auto">
          <a:xfrm>
            <a:off x="4967288" y="438150"/>
            <a:ext cx="136525" cy="120650"/>
          </a:xfrm>
          <a:custGeom>
            <a:avLst/>
            <a:gdLst>
              <a:gd name="T0" fmla="*/ 2147483647 w 86"/>
              <a:gd name="T1" fmla="*/ 2147483647 h 76"/>
              <a:gd name="T2" fmla="*/ 0 w 86"/>
              <a:gd name="T3" fmla="*/ 2147483647 h 76"/>
              <a:gd name="T4" fmla="*/ 2147483647 w 86"/>
              <a:gd name="T5" fmla="*/ 2147483647 h 76"/>
              <a:gd name="T6" fmla="*/ 2147483647 w 86"/>
              <a:gd name="T7" fmla="*/ 2147483647 h 76"/>
              <a:gd name="T8" fmla="*/ 2147483647 w 86"/>
              <a:gd name="T9" fmla="*/ 2147483647 h 76"/>
              <a:gd name="T10" fmla="*/ 2147483647 w 86"/>
              <a:gd name="T11" fmla="*/ 2147483647 h 76"/>
              <a:gd name="T12" fmla="*/ 2147483647 w 86"/>
              <a:gd name="T13" fmla="*/ 2147483647 h 76"/>
              <a:gd name="T14" fmla="*/ 2147483647 w 86"/>
              <a:gd name="T15" fmla="*/ 0 h 76"/>
              <a:gd name="T16" fmla="*/ 2147483647 w 86"/>
              <a:gd name="T17" fmla="*/ 2147483647 h 76"/>
              <a:gd name="T18" fmla="*/ 2147483647 w 86"/>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6"/>
              <a:gd name="T32" fmla="*/ 86 w 8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6">
                <a:moveTo>
                  <a:pt x="26" y="8"/>
                </a:moveTo>
                <a:lnTo>
                  <a:pt x="0" y="27"/>
                </a:lnTo>
                <a:lnTo>
                  <a:pt x="3" y="57"/>
                </a:lnTo>
                <a:lnTo>
                  <a:pt x="23" y="76"/>
                </a:lnTo>
                <a:lnTo>
                  <a:pt x="50" y="72"/>
                </a:lnTo>
                <a:lnTo>
                  <a:pt x="71" y="42"/>
                </a:lnTo>
                <a:lnTo>
                  <a:pt x="86" y="15"/>
                </a:lnTo>
                <a:lnTo>
                  <a:pt x="74" y="0"/>
                </a:lnTo>
                <a:lnTo>
                  <a:pt x="26" y="8"/>
                </a:lnTo>
                <a:close/>
              </a:path>
            </a:pathLst>
          </a:custGeom>
          <a:solidFill>
            <a:srgbClr val="000000"/>
          </a:solidFill>
          <a:ln w="9525">
            <a:noFill/>
            <a:round/>
            <a:headEnd/>
            <a:tailEnd/>
          </a:ln>
        </p:spPr>
        <p:txBody>
          <a:bodyPr/>
          <a:lstStyle/>
          <a:p>
            <a:endParaRPr lang="ru-RU"/>
          </a:p>
        </p:txBody>
      </p:sp>
      <p:sp>
        <p:nvSpPr>
          <p:cNvPr id="4192" name="Freeform 470"/>
          <p:cNvSpPr>
            <a:spLocks/>
          </p:cNvSpPr>
          <p:nvPr/>
        </p:nvSpPr>
        <p:spPr bwMode="auto">
          <a:xfrm>
            <a:off x="4862513" y="1003300"/>
            <a:ext cx="117475" cy="77788"/>
          </a:xfrm>
          <a:custGeom>
            <a:avLst/>
            <a:gdLst>
              <a:gd name="T0" fmla="*/ 2147483647 w 74"/>
              <a:gd name="T1" fmla="*/ 0 h 49"/>
              <a:gd name="T2" fmla="*/ 2147483647 w 74"/>
              <a:gd name="T3" fmla="*/ 2147483647 h 49"/>
              <a:gd name="T4" fmla="*/ 0 w 74"/>
              <a:gd name="T5" fmla="*/ 2147483647 h 49"/>
              <a:gd name="T6" fmla="*/ 2147483647 w 74"/>
              <a:gd name="T7" fmla="*/ 2147483647 h 49"/>
              <a:gd name="T8" fmla="*/ 2147483647 w 74"/>
              <a:gd name="T9" fmla="*/ 2147483647 h 49"/>
              <a:gd name="T10" fmla="*/ 2147483647 w 74"/>
              <a:gd name="T11" fmla="*/ 2147483647 h 49"/>
              <a:gd name="T12" fmla="*/ 2147483647 w 74"/>
              <a:gd name="T13" fmla="*/ 2147483647 h 49"/>
              <a:gd name="T14" fmla="*/ 2147483647 w 74"/>
              <a:gd name="T15" fmla="*/ 2147483647 h 49"/>
              <a:gd name="T16" fmla="*/ 2147483647 w 74"/>
              <a:gd name="T17" fmla="*/ 0 h 49"/>
              <a:gd name="T18" fmla="*/ 2147483647 w 74"/>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49"/>
              <a:gd name="T32" fmla="*/ 74 w 74"/>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49">
                <a:moveTo>
                  <a:pt x="45" y="0"/>
                </a:moveTo>
                <a:lnTo>
                  <a:pt x="12" y="8"/>
                </a:lnTo>
                <a:lnTo>
                  <a:pt x="0" y="27"/>
                </a:lnTo>
                <a:lnTo>
                  <a:pt x="6" y="42"/>
                </a:lnTo>
                <a:lnTo>
                  <a:pt x="33" y="49"/>
                </a:lnTo>
                <a:lnTo>
                  <a:pt x="63" y="42"/>
                </a:lnTo>
                <a:lnTo>
                  <a:pt x="74" y="27"/>
                </a:lnTo>
                <a:lnTo>
                  <a:pt x="69" y="8"/>
                </a:lnTo>
                <a:lnTo>
                  <a:pt x="45" y="0"/>
                </a:lnTo>
                <a:close/>
              </a:path>
            </a:pathLst>
          </a:custGeom>
          <a:solidFill>
            <a:srgbClr val="000000"/>
          </a:solidFill>
          <a:ln w="9525">
            <a:noFill/>
            <a:round/>
            <a:headEnd/>
            <a:tailEnd/>
          </a:ln>
        </p:spPr>
        <p:txBody>
          <a:bodyPr/>
          <a:lstStyle/>
          <a:p>
            <a:endParaRPr lang="ru-RU"/>
          </a:p>
        </p:txBody>
      </p:sp>
      <p:sp>
        <p:nvSpPr>
          <p:cNvPr id="4193" name="Freeform 471"/>
          <p:cNvSpPr>
            <a:spLocks/>
          </p:cNvSpPr>
          <p:nvPr/>
        </p:nvSpPr>
        <p:spPr bwMode="auto">
          <a:xfrm>
            <a:off x="5603875" y="1020763"/>
            <a:ext cx="103188" cy="120650"/>
          </a:xfrm>
          <a:custGeom>
            <a:avLst/>
            <a:gdLst>
              <a:gd name="T0" fmla="*/ 2147483647 w 65"/>
              <a:gd name="T1" fmla="*/ 2147483647 h 76"/>
              <a:gd name="T2" fmla="*/ 0 w 65"/>
              <a:gd name="T3" fmla="*/ 2147483647 h 76"/>
              <a:gd name="T4" fmla="*/ 2147483647 w 65"/>
              <a:gd name="T5" fmla="*/ 2147483647 h 76"/>
              <a:gd name="T6" fmla="*/ 2147483647 w 65"/>
              <a:gd name="T7" fmla="*/ 2147483647 h 76"/>
              <a:gd name="T8" fmla="*/ 2147483647 w 65"/>
              <a:gd name="T9" fmla="*/ 2147483647 h 76"/>
              <a:gd name="T10" fmla="*/ 2147483647 w 65"/>
              <a:gd name="T11" fmla="*/ 2147483647 h 76"/>
              <a:gd name="T12" fmla="*/ 2147483647 w 65"/>
              <a:gd name="T13" fmla="*/ 2147483647 h 76"/>
              <a:gd name="T14" fmla="*/ 2147483647 w 65"/>
              <a:gd name="T15" fmla="*/ 0 h 76"/>
              <a:gd name="T16" fmla="*/ 2147483647 w 65"/>
              <a:gd name="T17" fmla="*/ 2147483647 h 76"/>
              <a:gd name="T18" fmla="*/ 2147483647 w 65"/>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76"/>
              <a:gd name="T32" fmla="*/ 65 w 65"/>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76">
                <a:moveTo>
                  <a:pt x="29" y="8"/>
                </a:moveTo>
                <a:lnTo>
                  <a:pt x="0" y="31"/>
                </a:lnTo>
                <a:lnTo>
                  <a:pt x="6" y="57"/>
                </a:lnTo>
                <a:lnTo>
                  <a:pt x="23" y="76"/>
                </a:lnTo>
                <a:lnTo>
                  <a:pt x="44" y="68"/>
                </a:lnTo>
                <a:lnTo>
                  <a:pt x="56" y="38"/>
                </a:lnTo>
                <a:lnTo>
                  <a:pt x="65" y="16"/>
                </a:lnTo>
                <a:lnTo>
                  <a:pt x="59" y="0"/>
                </a:lnTo>
                <a:lnTo>
                  <a:pt x="29" y="8"/>
                </a:lnTo>
                <a:close/>
              </a:path>
            </a:pathLst>
          </a:custGeom>
          <a:solidFill>
            <a:srgbClr val="000000"/>
          </a:solidFill>
          <a:ln w="9525">
            <a:noFill/>
            <a:round/>
            <a:headEnd/>
            <a:tailEnd/>
          </a:ln>
        </p:spPr>
        <p:txBody>
          <a:bodyPr/>
          <a:lstStyle/>
          <a:p>
            <a:endParaRPr lang="ru-RU"/>
          </a:p>
        </p:txBody>
      </p:sp>
      <p:sp>
        <p:nvSpPr>
          <p:cNvPr id="4194" name="Freeform 472"/>
          <p:cNvSpPr>
            <a:spLocks/>
          </p:cNvSpPr>
          <p:nvPr/>
        </p:nvSpPr>
        <p:spPr bwMode="auto">
          <a:xfrm>
            <a:off x="5292725" y="1797050"/>
            <a:ext cx="1395413" cy="2312988"/>
          </a:xfrm>
          <a:custGeom>
            <a:avLst/>
            <a:gdLst>
              <a:gd name="T0" fmla="*/ 2147483647 w 879"/>
              <a:gd name="T1" fmla="*/ 2147483647 h 1457"/>
              <a:gd name="T2" fmla="*/ 2147483647 w 879"/>
              <a:gd name="T3" fmla="*/ 2147483647 h 1457"/>
              <a:gd name="T4" fmla="*/ 2147483647 w 879"/>
              <a:gd name="T5" fmla="*/ 2147483647 h 1457"/>
              <a:gd name="T6" fmla="*/ 2147483647 w 879"/>
              <a:gd name="T7" fmla="*/ 2147483647 h 1457"/>
              <a:gd name="T8" fmla="*/ 2147483647 w 879"/>
              <a:gd name="T9" fmla="*/ 2147483647 h 1457"/>
              <a:gd name="T10" fmla="*/ 2147483647 w 879"/>
              <a:gd name="T11" fmla="*/ 2147483647 h 1457"/>
              <a:gd name="T12" fmla="*/ 2147483647 w 879"/>
              <a:gd name="T13" fmla="*/ 2147483647 h 1457"/>
              <a:gd name="T14" fmla="*/ 2147483647 w 879"/>
              <a:gd name="T15" fmla="*/ 2147483647 h 1457"/>
              <a:gd name="T16" fmla="*/ 2147483647 w 879"/>
              <a:gd name="T17" fmla="*/ 2147483647 h 1457"/>
              <a:gd name="T18" fmla="*/ 2147483647 w 879"/>
              <a:gd name="T19" fmla="*/ 2147483647 h 1457"/>
              <a:gd name="T20" fmla="*/ 2147483647 w 879"/>
              <a:gd name="T21" fmla="*/ 2147483647 h 1457"/>
              <a:gd name="T22" fmla="*/ 2147483647 w 879"/>
              <a:gd name="T23" fmla="*/ 2147483647 h 1457"/>
              <a:gd name="T24" fmla="*/ 2147483647 w 879"/>
              <a:gd name="T25" fmla="*/ 2147483647 h 1457"/>
              <a:gd name="T26" fmla="*/ 2147483647 w 879"/>
              <a:gd name="T27" fmla="*/ 2147483647 h 1457"/>
              <a:gd name="T28" fmla="*/ 2147483647 w 879"/>
              <a:gd name="T29" fmla="*/ 2147483647 h 1457"/>
              <a:gd name="T30" fmla="*/ 2147483647 w 879"/>
              <a:gd name="T31" fmla="*/ 2147483647 h 1457"/>
              <a:gd name="T32" fmla="*/ 2147483647 w 879"/>
              <a:gd name="T33" fmla="*/ 2147483647 h 1457"/>
              <a:gd name="T34" fmla="*/ 2147483647 w 879"/>
              <a:gd name="T35" fmla="*/ 2147483647 h 1457"/>
              <a:gd name="T36" fmla="*/ 2147483647 w 879"/>
              <a:gd name="T37" fmla="*/ 2147483647 h 1457"/>
              <a:gd name="T38" fmla="*/ 2147483647 w 879"/>
              <a:gd name="T39" fmla="*/ 2147483647 h 1457"/>
              <a:gd name="T40" fmla="*/ 2147483647 w 879"/>
              <a:gd name="T41" fmla="*/ 2147483647 h 1457"/>
              <a:gd name="T42" fmla="*/ 2147483647 w 879"/>
              <a:gd name="T43" fmla="*/ 2147483647 h 1457"/>
              <a:gd name="T44" fmla="*/ 2147483647 w 879"/>
              <a:gd name="T45" fmla="*/ 2147483647 h 1457"/>
              <a:gd name="T46" fmla="*/ 2147483647 w 879"/>
              <a:gd name="T47" fmla="*/ 2147483647 h 1457"/>
              <a:gd name="T48" fmla="*/ 2147483647 w 879"/>
              <a:gd name="T49" fmla="*/ 2147483647 h 1457"/>
              <a:gd name="T50" fmla="*/ 2147483647 w 879"/>
              <a:gd name="T51" fmla="*/ 2147483647 h 1457"/>
              <a:gd name="T52" fmla="*/ 2147483647 w 879"/>
              <a:gd name="T53" fmla="*/ 2147483647 h 1457"/>
              <a:gd name="T54" fmla="*/ 0 w 879"/>
              <a:gd name="T55" fmla="*/ 2147483647 h 1457"/>
              <a:gd name="T56" fmla="*/ 2147483647 w 879"/>
              <a:gd name="T57" fmla="*/ 2147483647 h 1457"/>
              <a:gd name="T58" fmla="*/ 2147483647 w 879"/>
              <a:gd name="T59" fmla="*/ 2147483647 h 1457"/>
              <a:gd name="T60" fmla="*/ 2147483647 w 879"/>
              <a:gd name="T61" fmla="*/ 2147483647 h 1457"/>
              <a:gd name="T62" fmla="*/ 2147483647 w 879"/>
              <a:gd name="T63" fmla="*/ 2147483647 h 1457"/>
              <a:gd name="T64" fmla="*/ 2147483647 w 879"/>
              <a:gd name="T65" fmla="*/ 2147483647 h 1457"/>
              <a:gd name="T66" fmla="*/ 2147483647 w 879"/>
              <a:gd name="T67" fmla="*/ 2147483647 h 1457"/>
              <a:gd name="T68" fmla="*/ 2147483647 w 879"/>
              <a:gd name="T69" fmla="*/ 0 h 1457"/>
              <a:gd name="T70" fmla="*/ 2147483647 w 879"/>
              <a:gd name="T71" fmla="*/ 2147483647 h 1457"/>
              <a:gd name="T72" fmla="*/ 2147483647 w 879"/>
              <a:gd name="T73" fmla="*/ 2147483647 h 1457"/>
              <a:gd name="T74" fmla="*/ 2147483647 w 879"/>
              <a:gd name="T75" fmla="*/ 2147483647 h 1457"/>
              <a:gd name="T76" fmla="*/ 2147483647 w 879"/>
              <a:gd name="T77" fmla="*/ 2147483647 h 1457"/>
              <a:gd name="T78" fmla="*/ 2147483647 w 879"/>
              <a:gd name="T79" fmla="*/ 2147483647 h 1457"/>
              <a:gd name="T80" fmla="*/ 2147483647 w 879"/>
              <a:gd name="T81" fmla="*/ 2147483647 h 1457"/>
              <a:gd name="T82" fmla="*/ 2147483647 w 879"/>
              <a:gd name="T83" fmla="*/ 2147483647 h 1457"/>
              <a:gd name="T84" fmla="*/ 2147483647 w 879"/>
              <a:gd name="T85" fmla="*/ 2147483647 h 1457"/>
              <a:gd name="T86" fmla="*/ 2147483647 w 879"/>
              <a:gd name="T87" fmla="*/ 2147483647 h 1457"/>
              <a:gd name="T88" fmla="*/ 2147483647 w 879"/>
              <a:gd name="T89" fmla="*/ 2147483647 h 1457"/>
              <a:gd name="T90" fmla="*/ 2147483647 w 879"/>
              <a:gd name="T91" fmla="*/ 2147483647 h 1457"/>
              <a:gd name="T92" fmla="*/ 2147483647 w 879"/>
              <a:gd name="T93" fmla="*/ 2147483647 h 1457"/>
              <a:gd name="T94" fmla="*/ 2147483647 w 879"/>
              <a:gd name="T95" fmla="*/ 2147483647 h 1457"/>
              <a:gd name="T96" fmla="*/ 2147483647 w 879"/>
              <a:gd name="T97" fmla="*/ 2147483647 h 1457"/>
              <a:gd name="T98" fmla="*/ 2147483647 w 879"/>
              <a:gd name="T99" fmla="*/ 2147483647 h 1457"/>
              <a:gd name="T100" fmla="*/ 2147483647 w 879"/>
              <a:gd name="T101" fmla="*/ 2147483647 h 1457"/>
              <a:gd name="T102" fmla="*/ 2147483647 w 879"/>
              <a:gd name="T103" fmla="*/ 2147483647 h 1457"/>
              <a:gd name="T104" fmla="*/ 2147483647 w 879"/>
              <a:gd name="T105" fmla="*/ 2147483647 h 1457"/>
              <a:gd name="T106" fmla="*/ 2147483647 w 879"/>
              <a:gd name="T107" fmla="*/ 2147483647 h 14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9"/>
              <a:gd name="T163" fmla="*/ 0 h 1457"/>
              <a:gd name="T164" fmla="*/ 879 w 879"/>
              <a:gd name="T165" fmla="*/ 1457 h 14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9" h="1457">
                <a:moveTo>
                  <a:pt x="65" y="102"/>
                </a:moveTo>
                <a:lnTo>
                  <a:pt x="74" y="159"/>
                </a:lnTo>
                <a:lnTo>
                  <a:pt x="89" y="310"/>
                </a:lnTo>
                <a:lnTo>
                  <a:pt x="107" y="514"/>
                </a:lnTo>
                <a:lnTo>
                  <a:pt x="112" y="741"/>
                </a:lnTo>
                <a:lnTo>
                  <a:pt x="98" y="957"/>
                </a:lnTo>
                <a:lnTo>
                  <a:pt x="83" y="1158"/>
                </a:lnTo>
                <a:lnTo>
                  <a:pt x="71" y="1301"/>
                </a:lnTo>
                <a:lnTo>
                  <a:pt x="80" y="1373"/>
                </a:lnTo>
                <a:lnTo>
                  <a:pt x="127" y="1388"/>
                </a:lnTo>
                <a:lnTo>
                  <a:pt x="214" y="1400"/>
                </a:lnTo>
                <a:lnTo>
                  <a:pt x="303" y="1407"/>
                </a:lnTo>
                <a:lnTo>
                  <a:pt x="359" y="1419"/>
                </a:lnTo>
                <a:lnTo>
                  <a:pt x="383" y="1430"/>
                </a:lnTo>
                <a:lnTo>
                  <a:pt x="386" y="1445"/>
                </a:lnTo>
                <a:lnTo>
                  <a:pt x="353" y="1457"/>
                </a:lnTo>
                <a:lnTo>
                  <a:pt x="270" y="1457"/>
                </a:lnTo>
                <a:lnTo>
                  <a:pt x="166" y="1453"/>
                </a:lnTo>
                <a:lnTo>
                  <a:pt x="86" y="1453"/>
                </a:lnTo>
                <a:lnTo>
                  <a:pt x="29" y="1449"/>
                </a:lnTo>
                <a:lnTo>
                  <a:pt x="11" y="1434"/>
                </a:lnTo>
                <a:lnTo>
                  <a:pt x="9" y="1294"/>
                </a:lnTo>
                <a:lnTo>
                  <a:pt x="9" y="1002"/>
                </a:lnTo>
                <a:lnTo>
                  <a:pt x="9" y="696"/>
                </a:lnTo>
                <a:lnTo>
                  <a:pt x="9" y="514"/>
                </a:lnTo>
                <a:lnTo>
                  <a:pt x="6" y="393"/>
                </a:lnTo>
                <a:lnTo>
                  <a:pt x="3" y="230"/>
                </a:lnTo>
                <a:lnTo>
                  <a:pt x="0" y="79"/>
                </a:lnTo>
                <a:lnTo>
                  <a:pt x="6" y="7"/>
                </a:lnTo>
                <a:lnTo>
                  <a:pt x="80" y="3"/>
                </a:lnTo>
                <a:lnTo>
                  <a:pt x="237" y="11"/>
                </a:lnTo>
                <a:lnTo>
                  <a:pt x="410" y="22"/>
                </a:lnTo>
                <a:lnTo>
                  <a:pt x="525" y="22"/>
                </a:lnTo>
                <a:lnTo>
                  <a:pt x="609" y="7"/>
                </a:lnTo>
                <a:lnTo>
                  <a:pt x="719" y="0"/>
                </a:lnTo>
                <a:lnTo>
                  <a:pt x="814" y="3"/>
                </a:lnTo>
                <a:lnTo>
                  <a:pt x="864" y="37"/>
                </a:lnTo>
                <a:lnTo>
                  <a:pt x="876" y="140"/>
                </a:lnTo>
                <a:lnTo>
                  <a:pt x="879" y="317"/>
                </a:lnTo>
                <a:lnTo>
                  <a:pt x="870" y="492"/>
                </a:lnTo>
                <a:lnTo>
                  <a:pt x="858" y="586"/>
                </a:lnTo>
                <a:lnTo>
                  <a:pt x="843" y="529"/>
                </a:lnTo>
                <a:lnTo>
                  <a:pt x="832" y="382"/>
                </a:lnTo>
                <a:lnTo>
                  <a:pt x="820" y="219"/>
                </a:lnTo>
                <a:lnTo>
                  <a:pt x="805" y="132"/>
                </a:lnTo>
                <a:lnTo>
                  <a:pt x="778" y="102"/>
                </a:lnTo>
                <a:lnTo>
                  <a:pt x="745" y="87"/>
                </a:lnTo>
                <a:lnTo>
                  <a:pt x="701" y="71"/>
                </a:lnTo>
                <a:lnTo>
                  <a:pt x="641" y="71"/>
                </a:lnTo>
                <a:lnTo>
                  <a:pt x="511" y="68"/>
                </a:lnTo>
                <a:lnTo>
                  <a:pt x="315" y="71"/>
                </a:lnTo>
                <a:lnTo>
                  <a:pt x="139" y="83"/>
                </a:lnTo>
                <a:lnTo>
                  <a:pt x="65" y="102"/>
                </a:lnTo>
                <a:close/>
              </a:path>
            </a:pathLst>
          </a:custGeom>
          <a:solidFill>
            <a:srgbClr val="00A1BF"/>
          </a:solidFill>
          <a:ln w="9525">
            <a:noFill/>
            <a:round/>
            <a:headEnd/>
            <a:tailEnd/>
          </a:ln>
        </p:spPr>
        <p:txBody>
          <a:bodyPr/>
          <a:lstStyle/>
          <a:p>
            <a:endParaRPr lang="ru-RU"/>
          </a:p>
        </p:txBody>
      </p:sp>
      <p:sp>
        <p:nvSpPr>
          <p:cNvPr id="4195" name="Freeform 473"/>
          <p:cNvSpPr>
            <a:spLocks/>
          </p:cNvSpPr>
          <p:nvPr/>
        </p:nvSpPr>
        <p:spPr bwMode="auto">
          <a:xfrm>
            <a:off x="6405563" y="3784600"/>
            <a:ext cx="230187" cy="306388"/>
          </a:xfrm>
          <a:custGeom>
            <a:avLst/>
            <a:gdLst>
              <a:gd name="T0" fmla="*/ 2147483647 w 145"/>
              <a:gd name="T1" fmla="*/ 2147483647 h 193"/>
              <a:gd name="T2" fmla="*/ 2147483647 w 145"/>
              <a:gd name="T3" fmla="*/ 2147483647 h 193"/>
              <a:gd name="T4" fmla="*/ 2147483647 w 145"/>
              <a:gd name="T5" fmla="*/ 2147483647 h 193"/>
              <a:gd name="T6" fmla="*/ 2147483647 w 145"/>
              <a:gd name="T7" fmla="*/ 2147483647 h 193"/>
              <a:gd name="T8" fmla="*/ 2147483647 w 145"/>
              <a:gd name="T9" fmla="*/ 2147483647 h 193"/>
              <a:gd name="T10" fmla="*/ 2147483647 w 145"/>
              <a:gd name="T11" fmla="*/ 2147483647 h 193"/>
              <a:gd name="T12" fmla="*/ 2147483647 w 145"/>
              <a:gd name="T13" fmla="*/ 2147483647 h 193"/>
              <a:gd name="T14" fmla="*/ 0 w 145"/>
              <a:gd name="T15" fmla="*/ 2147483647 h 193"/>
              <a:gd name="T16" fmla="*/ 2147483647 w 145"/>
              <a:gd name="T17" fmla="*/ 2147483647 h 193"/>
              <a:gd name="T18" fmla="*/ 2147483647 w 145"/>
              <a:gd name="T19" fmla="*/ 2147483647 h 193"/>
              <a:gd name="T20" fmla="*/ 2147483647 w 145"/>
              <a:gd name="T21" fmla="*/ 2147483647 h 193"/>
              <a:gd name="T22" fmla="*/ 2147483647 w 145"/>
              <a:gd name="T23" fmla="*/ 2147483647 h 193"/>
              <a:gd name="T24" fmla="*/ 2147483647 w 145"/>
              <a:gd name="T25" fmla="*/ 2147483647 h 193"/>
              <a:gd name="T26" fmla="*/ 2147483647 w 145"/>
              <a:gd name="T27" fmla="*/ 2147483647 h 193"/>
              <a:gd name="T28" fmla="*/ 2147483647 w 145"/>
              <a:gd name="T29" fmla="*/ 2147483647 h 193"/>
              <a:gd name="T30" fmla="*/ 2147483647 w 145"/>
              <a:gd name="T31" fmla="*/ 2147483647 h 193"/>
              <a:gd name="T32" fmla="*/ 2147483647 w 145"/>
              <a:gd name="T33" fmla="*/ 2147483647 h 193"/>
              <a:gd name="T34" fmla="*/ 2147483647 w 145"/>
              <a:gd name="T35" fmla="*/ 0 h 193"/>
              <a:gd name="T36" fmla="*/ 2147483647 w 145"/>
              <a:gd name="T37" fmla="*/ 2147483647 h 193"/>
              <a:gd name="T38" fmla="*/ 2147483647 w 145"/>
              <a:gd name="T39" fmla="*/ 2147483647 h 193"/>
              <a:gd name="T40" fmla="*/ 2147483647 w 145"/>
              <a:gd name="T41" fmla="*/ 2147483647 h 193"/>
              <a:gd name="T42" fmla="*/ 2147483647 w 145"/>
              <a:gd name="T43" fmla="*/ 2147483647 h 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193"/>
              <a:gd name="T68" fmla="*/ 145 w 145"/>
              <a:gd name="T69" fmla="*/ 193 h 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193">
                <a:moveTo>
                  <a:pt x="119" y="23"/>
                </a:moveTo>
                <a:lnTo>
                  <a:pt x="116" y="34"/>
                </a:lnTo>
                <a:lnTo>
                  <a:pt x="116" y="61"/>
                </a:lnTo>
                <a:lnTo>
                  <a:pt x="110" y="91"/>
                </a:lnTo>
                <a:lnTo>
                  <a:pt x="95" y="121"/>
                </a:lnTo>
                <a:lnTo>
                  <a:pt x="65" y="140"/>
                </a:lnTo>
                <a:lnTo>
                  <a:pt x="27" y="155"/>
                </a:lnTo>
                <a:lnTo>
                  <a:pt x="0" y="171"/>
                </a:lnTo>
                <a:lnTo>
                  <a:pt x="12" y="182"/>
                </a:lnTo>
                <a:lnTo>
                  <a:pt x="47" y="189"/>
                </a:lnTo>
                <a:lnTo>
                  <a:pt x="83" y="193"/>
                </a:lnTo>
                <a:lnTo>
                  <a:pt x="113" y="186"/>
                </a:lnTo>
                <a:lnTo>
                  <a:pt x="133" y="163"/>
                </a:lnTo>
                <a:lnTo>
                  <a:pt x="142" y="118"/>
                </a:lnTo>
                <a:lnTo>
                  <a:pt x="145" y="72"/>
                </a:lnTo>
                <a:lnTo>
                  <a:pt x="142" y="31"/>
                </a:lnTo>
                <a:lnTo>
                  <a:pt x="142" y="8"/>
                </a:lnTo>
                <a:lnTo>
                  <a:pt x="136" y="0"/>
                </a:lnTo>
                <a:lnTo>
                  <a:pt x="128" y="8"/>
                </a:lnTo>
                <a:lnTo>
                  <a:pt x="122" y="15"/>
                </a:lnTo>
                <a:lnTo>
                  <a:pt x="119" y="23"/>
                </a:lnTo>
                <a:close/>
              </a:path>
            </a:pathLst>
          </a:custGeom>
          <a:solidFill>
            <a:srgbClr val="00A1BF"/>
          </a:solidFill>
          <a:ln w="9525">
            <a:noFill/>
            <a:round/>
            <a:headEnd/>
            <a:tailEnd/>
          </a:ln>
        </p:spPr>
        <p:txBody>
          <a:bodyPr/>
          <a:lstStyle/>
          <a:p>
            <a:endParaRPr lang="ru-RU"/>
          </a:p>
        </p:txBody>
      </p:sp>
      <p:sp>
        <p:nvSpPr>
          <p:cNvPr id="4196" name="Text Box 475"/>
          <p:cNvSpPr txBox="1">
            <a:spLocks noChangeArrowheads="1"/>
          </p:cNvSpPr>
          <p:nvPr/>
        </p:nvSpPr>
        <p:spPr bwMode="auto">
          <a:xfrm>
            <a:off x="1174750" y="1214438"/>
            <a:ext cx="4251325" cy="6686550"/>
          </a:xfrm>
          <a:prstGeom prst="rect">
            <a:avLst/>
          </a:prstGeom>
          <a:noFill/>
          <a:ln w="9525">
            <a:noFill/>
            <a:miter lim="800000"/>
            <a:headEnd/>
            <a:tailEnd/>
          </a:ln>
        </p:spPr>
        <p:txBody>
          <a:bodyPr>
            <a:spAutoFit/>
          </a:bodyPr>
          <a:lstStyle/>
          <a:p>
            <a:pPr algn="ctr"/>
            <a:r>
              <a:rPr lang="ru-RU" sz="1400">
                <a:solidFill>
                  <a:schemeClr val="accent2"/>
                </a:solidFill>
              </a:rPr>
              <a:t>«Состояние здоровья подрастающего</a:t>
            </a:r>
          </a:p>
          <a:p>
            <a:pPr algn="ctr"/>
            <a:r>
              <a:rPr lang="ru-RU" sz="1400">
                <a:solidFill>
                  <a:schemeClr val="accent2"/>
                </a:solidFill>
              </a:rPr>
              <a:t>поколения в настоящее время</a:t>
            </a:r>
          </a:p>
          <a:p>
            <a:pPr algn="ctr"/>
            <a:r>
              <a:rPr lang="ru-RU" sz="1400">
                <a:solidFill>
                  <a:schemeClr val="accent2"/>
                </a:solidFill>
              </a:rPr>
              <a:t>вызывает особую озабоченность в </a:t>
            </a:r>
          </a:p>
          <a:p>
            <a:pPr algn="ctr"/>
            <a:r>
              <a:rPr lang="ru-RU" sz="1400">
                <a:solidFill>
                  <a:schemeClr val="accent2"/>
                </a:solidFill>
              </a:rPr>
              <a:t>государстве и обществе.</a:t>
            </a:r>
          </a:p>
          <a:p>
            <a:pPr algn="ctr"/>
            <a:r>
              <a:rPr lang="ru-RU" sz="1400">
                <a:solidFill>
                  <a:schemeClr val="accent2"/>
                </a:solidFill>
              </a:rPr>
              <a:t>За последнее время число здоровых</a:t>
            </a:r>
          </a:p>
          <a:p>
            <a:pPr algn="ctr"/>
            <a:r>
              <a:rPr lang="ru-RU" sz="1400">
                <a:solidFill>
                  <a:schemeClr val="accent2"/>
                </a:solidFill>
              </a:rPr>
              <a:t>дошкольников уменьшилось в 5 раз</a:t>
            </a:r>
          </a:p>
          <a:p>
            <a:pPr algn="ctr"/>
            <a:r>
              <a:rPr lang="ru-RU" sz="1400">
                <a:solidFill>
                  <a:schemeClr val="accent2"/>
                </a:solidFill>
              </a:rPr>
              <a:t>и составляет лишь около 10% среди</a:t>
            </a:r>
          </a:p>
          <a:p>
            <a:pPr algn="ctr"/>
            <a:r>
              <a:rPr lang="ru-RU" sz="1400">
                <a:solidFill>
                  <a:schemeClr val="accent2"/>
                </a:solidFill>
              </a:rPr>
              <a:t>контингента детей поступающих в школу.</a:t>
            </a:r>
          </a:p>
          <a:p>
            <a:pPr algn="ctr"/>
            <a:r>
              <a:rPr lang="ru-RU" sz="1400">
                <a:solidFill>
                  <a:schemeClr val="accent2"/>
                </a:solidFill>
              </a:rPr>
              <a:t>Современное состояние здоровья</a:t>
            </a:r>
          </a:p>
          <a:p>
            <a:pPr algn="ctr"/>
            <a:r>
              <a:rPr lang="ru-RU" sz="1400">
                <a:solidFill>
                  <a:schemeClr val="accent2"/>
                </a:solidFill>
              </a:rPr>
              <a:t>детей характеризуется </a:t>
            </a:r>
          </a:p>
          <a:p>
            <a:pPr algn="ctr"/>
            <a:r>
              <a:rPr lang="ru-RU" sz="1400">
                <a:solidFill>
                  <a:schemeClr val="accent2"/>
                </a:solidFill>
              </a:rPr>
              <a:t>следующими тенденциями:</a:t>
            </a:r>
          </a:p>
          <a:p>
            <a:pPr algn="ctr">
              <a:buFontTx/>
              <a:buBlip>
                <a:blip r:embed="rId3"/>
              </a:buBlip>
            </a:pPr>
            <a:r>
              <a:rPr lang="ru-RU" sz="1400">
                <a:solidFill>
                  <a:schemeClr val="accent2"/>
                </a:solidFill>
              </a:rPr>
              <a:t> распространенность функциональных</a:t>
            </a:r>
          </a:p>
          <a:p>
            <a:pPr algn="ctr"/>
            <a:r>
              <a:rPr lang="ru-RU" sz="1400">
                <a:solidFill>
                  <a:schemeClr val="accent2"/>
                </a:solidFill>
              </a:rPr>
              <a:t>отклонений достигает более 70%;</a:t>
            </a:r>
          </a:p>
          <a:p>
            <a:pPr algn="ctr">
              <a:buFontTx/>
              <a:buBlip>
                <a:blip r:embed="rId3"/>
              </a:buBlip>
            </a:pPr>
            <a:r>
              <a:rPr lang="ru-RU" sz="1400">
                <a:solidFill>
                  <a:schemeClr val="accent2"/>
                </a:solidFill>
              </a:rPr>
              <a:t> хронических заболеваний 50%;</a:t>
            </a:r>
          </a:p>
          <a:p>
            <a:pPr algn="ctr">
              <a:buFontTx/>
              <a:buBlip>
                <a:blip r:embed="rId3"/>
              </a:buBlip>
            </a:pPr>
            <a:r>
              <a:rPr lang="ru-RU" sz="1400">
                <a:solidFill>
                  <a:schemeClr val="accent2"/>
                </a:solidFill>
              </a:rPr>
              <a:t> физической незрелости – 60%.</a:t>
            </a:r>
          </a:p>
          <a:p>
            <a:pPr algn="ctr">
              <a:buFontTx/>
              <a:buBlip>
                <a:blip r:embed="rId3"/>
              </a:buBlip>
            </a:pPr>
            <a:r>
              <a:rPr lang="ru-RU" sz="1400">
                <a:solidFill>
                  <a:schemeClr val="accent2"/>
                </a:solidFill>
              </a:rPr>
              <a:t> Более 20% детей имеют дефицит</a:t>
            </a:r>
          </a:p>
          <a:p>
            <a:pPr algn="ctr"/>
            <a:r>
              <a:rPr lang="ru-RU" sz="1400">
                <a:solidFill>
                  <a:schemeClr val="accent2"/>
                </a:solidFill>
              </a:rPr>
              <a:t>массы тела;</a:t>
            </a:r>
          </a:p>
          <a:p>
            <a:pPr algn="ctr">
              <a:buFontTx/>
              <a:buBlip>
                <a:blip r:embed="rId3"/>
              </a:buBlip>
            </a:pPr>
            <a:r>
              <a:rPr lang="ru-RU" sz="1400">
                <a:solidFill>
                  <a:schemeClr val="accent2"/>
                </a:solidFill>
              </a:rPr>
              <a:t> Ведущими являются нарушения </a:t>
            </a:r>
          </a:p>
          <a:p>
            <a:pPr algn="ctr"/>
            <a:r>
              <a:rPr lang="ru-RU" sz="1400">
                <a:solidFill>
                  <a:schemeClr val="accent2"/>
                </a:solidFill>
              </a:rPr>
              <a:t>опорно-двигательного аппарата,</a:t>
            </a:r>
          </a:p>
          <a:p>
            <a:pPr algn="ctr"/>
            <a:r>
              <a:rPr lang="ru-RU" sz="1400">
                <a:solidFill>
                  <a:schemeClr val="accent2"/>
                </a:solidFill>
              </a:rPr>
              <a:t>сердечно – сосудистой системы,</a:t>
            </a:r>
          </a:p>
          <a:p>
            <a:pPr algn="ctr"/>
            <a:r>
              <a:rPr lang="ru-RU" sz="1400">
                <a:solidFill>
                  <a:schemeClr val="accent2"/>
                </a:solidFill>
              </a:rPr>
              <a:t>органов пищеварения, аллергические </a:t>
            </a:r>
          </a:p>
          <a:p>
            <a:pPr algn="ctr"/>
            <a:r>
              <a:rPr lang="ru-RU" sz="1400">
                <a:solidFill>
                  <a:schemeClr val="accent2"/>
                </a:solidFill>
              </a:rPr>
              <a:t>проявления;</a:t>
            </a:r>
          </a:p>
          <a:p>
            <a:pPr algn="ctr">
              <a:buFontTx/>
              <a:buBlip>
                <a:blip r:embed="rId3"/>
              </a:buBlip>
            </a:pPr>
            <a:r>
              <a:rPr lang="ru-RU" sz="1400">
                <a:solidFill>
                  <a:schemeClr val="accent2"/>
                </a:solidFill>
              </a:rPr>
              <a:t> Среди хронической патологии наиболее</a:t>
            </a:r>
          </a:p>
          <a:p>
            <a:pPr algn="ctr"/>
            <a:r>
              <a:rPr lang="ru-RU" sz="1400">
                <a:solidFill>
                  <a:schemeClr val="accent2"/>
                </a:solidFill>
              </a:rPr>
              <a:t>распространены заболевания </a:t>
            </a:r>
          </a:p>
          <a:p>
            <a:pPr algn="ctr"/>
            <a:r>
              <a:rPr lang="ru-RU" sz="1400">
                <a:solidFill>
                  <a:schemeClr val="accent2"/>
                </a:solidFill>
              </a:rPr>
              <a:t>костно-мышечной, нервной, дыхательной,</a:t>
            </a:r>
          </a:p>
          <a:p>
            <a:pPr algn="ctr"/>
            <a:r>
              <a:rPr lang="ru-RU" sz="1400">
                <a:solidFill>
                  <a:schemeClr val="accent2"/>
                </a:solidFill>
              </a:rPr>
              <a:t>пищеварительной, мочеполовой систем, </a:t>
            </a:r>
          </a:p>
          <a:p>
            <a:pPr algn="ctr"/>
            <a:r>
              <a:rPr lang="ru-RU" sz="1400">
                <a:solidFill>
                  <a:schemeClr val="accent2"/>
                </a:solidFill>
              </a:rPr>
              <a:t>аллергические заболевания кожи;</a:t>
            </a:r>
          </a:p>
          <a:p>
            <a:pPr algn="ctr">
              <a:buFontTx/>
              <a:buBlip>
                <a:blip r:embed="rId3"/>
              </a:buBlip>
            </a:pPr>
            <a:r>
              <a:rPr lang="ru-RU" sz="1400">
                <a:solidFill>
                  <a:schemeClr val="accent2"/>
                </a:solidFill>
              </a:rPr>
              <a:t> У 60 – 70 % детей отмечается кариес зубов;</a:t>
            </a:r>
          </a:p>
          <a:p>
            <a:pPr algn="ctr">
              <a:buFontTx/>
              <a:buBlip>
                <a:blip r:embed="rId3"/>
              </a:buBlip>
            </a:pPr>
            <a:r>
              <a:rPr lang="ru-RU" sz="1400">
                <a:solidFill>
                  <a:schemeClr val="accent2"/>
                </a:solidFill>
              </a:rPr>
              <a:t> Каждый третий ребенок, поступающий</a:t>
            </a:r>
          </a:p>
          <a:p>
            <a:pPr algn="ctr"/>
            <a:r>
              <a:rPr lang="ru-RU" sz="1400">
                <a:solidFill>
                  <a:schemeClr val="accent2"/>
                </a:solidFill>
              </a:rPr>
              <a:t>в школу, имеет сниженную остроту зрения».</a:t>
            </a:r>
          </a:p>
          <a:p>
            <a:pPr algn="ctr"/>
            <a:r>
              <a:rPr lang="ru-RU" sz="1400">
                <a:solidFill>
                  <a:schemeClr val="accent2"/>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7"/>
          <p:cNvSpPr>
            <a:spLocks noChangeArrowheads="1"/>
          </p:cNvSpPr>
          <p:nvPr/>
        </p:nvSpPr>
        <p:spPr bwMode="auto">
          <a:xfrm>
            <a:off x="0" y="539750"/>
            <a:ext cx="3373438" cy="1295400"/>
          </a:xfrm>
          <a:prstGeom prst="cloudCallout">
            <a:avLst>
              <a:gd name="adj1" fmla="val -21657"/>
              <a:gd name="adj2" fmla="val 50736"/>
            </a:avLst>
          </a:prstGeom>
          <a:solidFill>
            <a:srgbClr val="FFCCFF"/>
          </a:solidFill>
          <a:ln w="9525">
            <a:solidFill>
              <a:srgbClr val="FFCCFF"/>
            </a:solidFill>
            <a:round/>
            <a:headEnd/>
            <a:tailEnd/>
          </a:ln>
        </p:spPr>
        <p:txBody>
          <a:bodyPr/>
          <a:lstStyle/>
          <a:p>
            <a:pPr algn="ctr"/>
            <a:r>
              <a:rPr lang="ru-RU" sz="1400" b="1">
                <a:solidFill>
                  <a:schemeClr val="accent2"/>
                </a:solidFill>
              </a:rPr>
              <a:t>Точечный массаж и упражнения для дыхания – это первый элемент самопомощи своему    организму.</a:t>
            </a:r>
          </a:p>
        </p:txBody>
      </p:sp>
      <p:sp>
        <p:nvSpPr>
          <p:cNvPr id="5123" name="AutoShape 5"/>
          <p:cNvSpPr>
            <a:spLocks noChangeArrowheads="1"/>
          </p:cNvSpPr>
          <p:nvPr/>
        </p:nvSpPr>
        <p:spPr bwMode="auto">
          <a:xfrm>
            <a:off x="3213100" y="395288"/>
            <a:ext cx="3644900" cy="1295400"/>
          </a:xfrm>
          <a:prstGeom prst="cloudCallout">
            <a:avLst>
              <a:gd name="adj1" fmla="val -18815"/>
              <a:gd name="adj2" fmla="val -54657"/>
            </a:avLst>
          </a:prstGeom>
          <a:solidFill>
            <a:srgbClr val="CCFFFF"/>
          </a:solidFill>
          <a:ln w="9525">
            <a:solidFill>
              <a:srgbClr val="CCFFFF"/>
            </a:solidFill>
            <a:round/>
            <a:headEnd/>
            <a:tailEnd/>
          </a:ln>
        </p:spPr>
        <p:txBody>
          <a:bodyPr/>
          <a:lstStyle/>
          <a:p>
            <a:pPr algn="ctr"/>
            <a:endParaRPr lang="ru-RU"/>
          </a:p>
        </p:txBody>
      </p:sp>
      <p:sp>
        <p:nvSpPr>
          <p:cNvPr id="5124" name="WordArt 4"/>
          <p:cNvSpPr>
            <a:spLocks noChangeArrowheads="1" noChangeShapeType="1" noTextEdit="1"/>
          </p:cNvSpPr>
          <p:nvPr/>
        </p:nvSpPr>
        <p:spPr bwMode="auto">
          <a:xfrm>
            <a:off x="1268413" y="0"/>
            <a:ext cx="4105275" cy="611188"/>
          </a:xfrm>
          <a:prstGeom prst="rect">
            <a:avLst/>
          </a:prstGeom>
        </p:spPr>
        <p:txBody>
          <a:bodyPr wrap="none" fromWordArt="1">
            <a:prstTxWarp prst="textCanUp">
              <a:avLst>
                <a:gd name="adj" fmla="val 85713"/>
              </a:avLst>
            </a:prstTxWarp>
          </a:bodyPr>
          <a:lstStyle/>
          <a:p>
            <a:pPr algn="ctr"/>
            <a:r>
              <a:rPr lang="ru-RU" sz="3600" b="1" kern="10">
                <a:ln w="9525">
                  <a:solidFill>
                    <a:srgbClr val="FF0000"/>
                  </a:solidFill>
                  <a:round/>
                  <a:headEnd/>
                  <a:tailEnd/>
                </a:ln>
                <a:solidFill>
                  <a:srgbClr val="FF0000"/>
                </a:solidFill>
                <a:latin typeface="Century Gothic"/>
              </a:rPr>
              <a:t>Комплексы</a:t>
            </a:r>
          </a:p>
          <a:p>
            <a:pPr algn="ctr"/>
            <a:r>
              <a:rPr lang="ru-RU" sz="3600" b="1" kern="10">
                <a:ln w="9525">
                  <a:solidFill>
                    <a:srgbClr val="FF0000"/>
                  </a:solidFill>
                  <a:round/>
                  <a:headEnd/>
                  <a:tailEnd/>
                </a:ln>
                <a:solidFill>
                  <a:srgbClr val="FF0000"/>
                </a:solidFill>
                <a:latin typeface="Century Gothic"/>
              </a:rPr>
              <a:t>точечного массажа</a:t>
            </a:r>
          </a:p>
          <a:p>
            <a:pPr algn="ctr"/>
            <a:r>
              <a:rPr lang="ru-RU" sz="3600" b="1" kern="10">
                <a:ln w="9525">
                  <a:solidFill>
                    <a:srgbClr val="FF0000"/>
                  </a:solidFill>
                  <a:round/>
                  <a:headEnd/>
                  <a:tailEnd/>
                </a:ln>
                <a:solidFill>
                  <a:srgbClr val="FF0000"/>
                </a:solidFill>
                <a:latin typeface="Century Gothic"/>
              </a:rPr>
              <a:t>и дыхательной гимнастики.</a:t>
            </a:r>
          </a:p>
        </p:txBody>
      </p:sp>
      <p:sp>
        <p:nvSpPr>
          <p:cNvPr id="5125" name="Text Box 6"/>
          <p:cNvSpPr txBox="1">
            <a:spLocks noChangeArrowheads="1"/>
          </p:cNvSpPr>
          <p:nvPr/>
        </p:nvSpPr>
        <p:spPr bwMode="auto">
          <a:xfrm>
            <a:off x="3644900" y="539750"/>
            <a:ext cx="2782888" cy="942975"/>
          </a:xfrm>
          <a:prstGeom prst="rect">
            <a:avLst/>
          </a:prstGeom>
          <a:noFill/>
          <a:ln w="9525">
            <a:noFill/>
            <a:miter lim="800000"/>
            <a:headEnd/>
            <a:tailEnd/>
          </a:ln>
        </p:spPr>
        <p:txBody>
          <a:bodyPr wrap="none">
            <a:spAutoFit/>
          </a:bodyPr>
          <a:lstStyle/>
          <a:p>
            <a:r>
              <a:rPr lang="ru-RU" sz="1400" b="1">
                <a:solidFill>
                  <a:schemeClr val="accent2"/>
                </a:solidFill>
              </a:rPr>
              <a:t>От правильного дыхания</a:t>
            </a:r>
          </a:p>
          <a:p>
            <a:r>
              <a:rPr lang="ru-RU" sz="1400" b="1">
                <a:solidFill>
                  <a:schemeClr val="accent2"/>
                </a:solidFill>
              </a:rPr>
              <a:t>во многом зависит здоровье</a:t>
            </a:r>
          </a:p>
          <a:p>
            <a:r>
              <a:rPr lang="ru-RU" sz="1400" b="1">
                <a:solidFill>
                  <a:schemeClr val="accent2"/>
                </a:solidFill>
              </a:rPr>
              <a:t>человека, его физическая и</a:t>
            </a:r>
          </a:p>
          <a:p>
            <a:r>
              <a:rPr lang="ru-RU" sz="1400" b="1">
                <a:solidFill>
                  <a:schemeClr val="accent2"/>
                </a:solidFill>
              </a:rPr>
              <a:t>умственная деятельность.</a:t>
            </a:r>
          </a:p>
        </p:txBody>
      </p:sp>
      <p:sp>
        <p:nvSpPr>
          <p:cNvPr id="5126" name="Text Box 9"/>
          <p:cNvSpPr txBox="1">
            <a:spLocks noChangeArrowheads="1"/>
          </p:cNvSpPr>
          <p:nvPr/>
        </p:nvSpPr>
        <p:spPr bwMode="auto">
          <a:xfrm>
            <a:off x="692150" y="4500563"/>
            <a:ext cx="5749925" cy="2644775"/>
          </a:xfrm>
          <a:prstGeom prst="rect">
            <a:avLst/>
          </a:prstGeom>
          <a:noFill/>
          <a:ln w="9525">
            <a:noFill/>
            <a:miter lim="800000"/>
            <a:headEnd/>
            <a:tailEnd/>
          </a:ln>
        </p:spPr>
        <p:txBody>
          <a:bodyPr wrap="none">
            <a:spAutoFit/>
          </a:bodyPr>
          <a:lstStyle/>
          <a:p>
            <a:pPr algn="ctr"/>
            <a:r>
              <a:rPr lang="ru-RU" sz="1400" b="1" u="sng">
                <a:solidFill>
                  <a:srgbClr val="009900"/>
                </a:solidFill>
              </a:rPr>
              <a:t>Комплекс № 2.</a:t>
            </a:r>
          </a:p>
          <a:p>
            <a:pPr algn="ctr"/>
            <a:r>
              <a:rPr lang="ru-RU" sz="1400">
                <a:solidFill>
                  <a:srgbClr val="009900"/>
                </a:solidFill>
              </a:rPr>
              <a:t>1. Соединить ладони и потереть до нагрева одну ладонь о</a:t>
            </a:r>
          </a:p>
          <a:p>
            <a:pPr algn="ctr"/>
            <a:r>
              <a:rPr lang="ru-RU" sz="1400">
                <a:solidFill>
                  <a:srgbClr val="009900"/>
                </a:solidFill>
              </a:rPr>
              <a:t>другую поперек. Это упражнение оказывает положительное</a:t>
            </a:r>
          </a:p>
          <a:p>
            <a:pPr algn="ctr"/>
            <a:r>
              <a:rPr lang="ru-RU" sz="1400">
                <a:solidFill>
                  <a:srgbClr val="009900"/>
                </a:solidFill>
              </a:rPr>
              <a:t>воздействие на внутренние органы.</a:t>
            </a:r>
          </a:p>
          <a:p>
            <a:pPr algn="ctr"/>
            <a:r>
              <a:rPr lang="ru-RU" sz="1400">
                <a:solidFill>
                  <a:srgbClr val="009900"/>
                </a:solidFill>
              </a:rPr>
              <a:t>2. Слегка подергать кончик носа.</a:t>
            </a:r>
          </a:p>
          <a:p>
            <a:pPr algn="ctr"/>
            <a:r>
              <a:rPr lang="ru-RU" sz="1400">
                <a:solidFill>
                  <a:srgbClr val="009900"/>
                </a:solidFill>
              </a:rPr>
              <a:t>3. Указательными пальцами массировать ноздри.</a:t>
            </a:r>
          </a:p>
          <a:p>
            <a:pPr algn="ctr"/>
            <a:r>
              <a:rPr lang="ru-RU" sz="1400">
                <a:solidFill>
                  <a:srgbClr val="009900"/>
                </a:solidFill>
              </a:rPr>
              <a:t>4. Растирать за ушами сверху вниз указательными пальцами:</a:t>
            </a:r>
          </a:p>
          <a:p>
            <a:pPr algn="ctr"/>
            <a:r>
              <a:rPr lang="ru-RU" sz="1400">
                <a:solidFill>
                  <a:srgbClr val="009900"/>
                </a:solidFill>
              </a:rPr>
              <a:t>«примазывать, чтобы не отклеились».</a:t>
            </a:r>
          </a:p>
          <a:p>
            <a:pPr algn="ctr"/>
            <a:r>
              <a:rPr lang="ru-RU" sz="1400">
                <a:solidFill>
                  <a:srgbClr val="009900"/>
                </a:solidFill>
              </a:rPr>
              <a:t>5. Сделать вдох, на выдохе произносить звук «М-м-м-м»,</a:t>
            </a:r>
          </a:p>
          <a:p>
            <a:pPr algn="ctr"/>
            <a:r>
              <a:rPr lang="ru-RU" sz="1400">
                <a:solidFill>
                  <a:srgbClr val="009900"/>
                </a:solidFill>
              </a:rPr>
              <a:t>постукивая пальцами по крыльям носа.</a:t>
            </a:r>
          </a:p>
          <a:p>
            <a:pPr algn="ctr"/>
            <a:r>
              <a:rPr lang="ru-RU" sz="1400">
                <a:solidFill>
                  <a:srgbClr val="009900"/>
                </a:solidFill>
              </a:rPr>
              <a:t>6. Вдох через нос, выдох через рот на ладонь – </a:t>
            </a:r>
          </a:p>
          <a:p>
            <a:pPr algn="ctr"/>
            <a:r>
              <a:rPr lang="ru-RU" sz="1400">
                <a:solidFill>
                  <a:srgbClr val="009900"/>
                </a:solidFill>
              </a:rPr>
              <a:t>- сдуваем снежинку с ладони.</a:t>
            </a:r>
          </a:p>
        </p:txBody>
      </p:sp>
      <p:sp>
        <p:nvSpPr>
          <p:cNvPr id="5127" name="AutoShape 10"/>
          <p:cNvSpPr>
            <a:spLocks noChangeArrowheads="1"/>
          </p:cNvSpPr>
          <p:nvPr/>
        </p:nvSpPr>
        <p:spPr bwMode="auto">
          <a:xfrm>
            <a:off x="981075" y="1690688"/>
            <a:ext cx="5183188" cy="1585912"/>
          </a:xfrm>
          <a:prstGeom prst="cloudCallout">
            <a:avLst>
              <a:gd name="adj1" fmla="val -18394"/>
              <a:gd name="adj2" fmla="val 34657"/>
            </a:avLst>
          </a:prstGeom>
          <a:solidFill>
            <a:srgbClr val="FFFFCC"/>
          </a:solidFill>
          <a:ln w="9525">
            <a:solidFill>
              <a:srgbClr val="FFFFCC"/>
            </a:solidFill>
            <a:round/>
            <a:headEnd/>
            <a:tailEnd/>
          </a:ln>
        </p:spPr>
        <p:txBody>
          <a:bodyPr/>
          <a:lstStyle/>
          <a:p>
            <a:pPr algn="ctr"/>
            <a:r>
              <a:rPr lang="ru-RU" sz="1400">
                <a:solidFill>
                  <a:schemeClr val="accent2"/>
                </a:solidFill>
              </a:rPr>
              <a:t>Цель комплексов заключается в профилактике простудных заболеваний, повышении жизненного тонуса у детей, привитии им чувства ответственности за свое здоровье.</a:t>
            </a:r>
          </a:p>
        </p:txBody>
      </p:sp>
      <p:sp>
        <p:nvSpPr>
          <p:cNvPr id="5128" name="Text Box 12"/>
          <p:cNvSpPr txBox="1">
            <a:spLocks noChangeArrowheads="1"/>
          </p:cNvSpPr>
          <p:nvPr/>
        </p:nvSpPr>
        <p:spPr bwMode="auto">
          <a:xfrm>
            <a:off x="265113" y="7137400"/>
            <a:ext cx="6592887" cy="2006600"/>
          </a:xfrm>
          <a:prstGeom prst="rect">
            <a:avLst/>
          </a:prstGeom>
          <a:noFill/>
          <a:ln w="9525">
            <a:noFill/>
            <a:miter lim="800000"/>
            <a:headEnd/>
            <a:tailEnd/>
          </a:ln>
        </p:spPr>
        <p:txBody>
          <a:bodyPr wrap="none">
            <a:spAutoFit/>
          </a:bodyPr>
          <a:lstStyle/>
          <a:p>
            <a:pPr marL="342900" indent="-342900" algn="ctr"/>
            <a:r>
              <a:rPr lang="ru-RU" sz="1400" b="1" u="sng">
                <a:solidFill>
                  <a:srgbClr val="6600CC"/>
                </a:solidFill>
              </a:rPr>
              <a:t>Комплекс № 3.</a:t>
            </a:r>
          </a:p>
          <a:p>
            <a:pPr marL="342900" indent="-342900" algn="ctr">
              <a:buFontTx/>
              <a:buAutoNum type="arabicPeriod"/>
            </a:pPr>
            <a:r>
              <a:rPr lang="ru-RU" sz="1400">
                <a:solidFill>
                  <a:srgbClr val="6600CC"/>
                </a:solidFill>
              </a:rPr>
              <a:t>«Моем» кисти рук.</a:t>
            </a:r>
          </a:p>
          <a:p>
            <a:pPr marL="342900" indent="-342900" algn="ctr">
              <a:buFontTx/>
              <a:buAutoNum type="arabicPeriod"/>
            </a:pPr>
            <a:r>
              <a:rPr lang="ru-RU" sz="1400">
                <a:solidFill>
                  <a:srgbClr val="6600CC"/>
                </a:solidFill>
              </a:rPr>
              <a:t>Указательным и большим пальцем надавливаем на каждый ноготь</a:t>
            </a:r>
          </a:p>
          <a:p>
            <a:pPr marL="342900" indent="-342900" algn="ctr"/>
            <a:r>
              <a:rPr lang="ru-RU" sz="1400">
                <a:solidFill>
                  <a:srgbClr val="6600CC"/>
                </a:solidFill>
              </a:rPr>
              <a:t>другой руки.</a:t>
            </a:r>
          </a:p>
          <a:p>
            <a:pPr marL="342900" indent="-342900" algn="ctr"/>
            <a:r>
              <a:rPr lang="ru-RU" sz="1400">
                <a:solidFill>
                  <a:srgbClr val="6600CC"/>
                </a:solidFill>
              </a:rPr>
              <a:t>3. «Лебединая шея». Легко поглаживаем шею от грудного отдела к </a:t>
            </a:r>
          </a:p>
          <a:p>
            <a:pPr marL="342900" indent="-342900" algn="ctr"/>
            <a:r>
              <a:rPr lang="ru-RU" sz="1400">
                <a:solidFill>
                  <a:srgbClr val="6600CC"/>
                </a:solidFill>
              </a:rPr>
              <a:t>подбородку.</a:t>
            </a:r>
          </a:p>
          <a:p>
            <a:pPr marL="342900" indent="-342900" algn="ctr"/>
            <a:r>
              <a:rPr lang="ru-RU" sz="1400">
                <a:solidFill>
                  <a:srgbClr val="6600CC"/>
                </a:solidFill>
              </a:rPr>
              <a:t>4. Вдох через нос, задержка дыхания, медленный выдох через рот.</a:t>
            </a:r>
          </a:p>
          <a:p>
            <a:pPr marL="342900" indent="-342900" algn="ctr"/>
            <a:r>
              <a:rPr lang="ru-RU" sz="1400">
                <a:solidFill>
                  <a:srgbClr val="6600CC"/>
                </a:solidFill>
              </a:rPr>
              <a:t>5. Несколько раз зевнуть и потянуться. </a:t>
            </a:r>
          </a:p>
          <a:p>
            <a:pPr marL="342900" indent="-342900" algn="ctr"/>
            <a:endParaRPr lang="ru-RU" sz="1400">
              <a:solidFill>
                <a:srgbClr val="6600CC"/>
              </a:solidFill>
            </a:endParaRPr>
          </a:p>
        </p:txBody>
      </p:sp>
      <p:sp>
        <p:nvSpPr>
          <p:cNvPr id="5129" name="Text Box 8"/>
          <p:cNvSpPr txBox="1">
            <a:spLocks noChangeArrowheads="1"/>
          </p:cNvSpPr>
          <p:nvPr/>
        </p:nvSpPr>
        <p:spPr bwMode="auto">
          <a:xfrm>
            <a:off x="333375" y="2987675"/>
            <a:ext cx="6078538" cy="1581150"/>
          </a:xfrm>
          <a:prstGeom prst="rect">
            <a:avLst/>
          </a:prstGeom>
          <a:noFill/>
          <a:ln w="9525">
            <a:noFill/>
            <a:miter lim="800000"/>
            <a:headEnd/>
            <a:tailEnd/>
          </a:ln>
        </p:spPr>
        <p:txBody>
          <a:bodyPr wrap="none">
            <a:spAutoFit/>
          </a:bodyPr>
          <a:lstStyle/>
          <a:p>
            <a:pPr marL="342900" indent="-342900" algn="ctr"/>
            <a:r>
              <a:rPr lang="ru-RU" sz="1400" b="1" u="sng">
                <a:solidFill>
                  <a:srgbClr val="FF3399"/>
                </a:solidFill>
              </a:rPr>
              <a:t>Комплекс № 1.</a:t>
            </a:r>
          </a:p>
          <a:p>
            <a:pPr marL="342900" indent="-342900" algn="ctr">
              <a:buFontTx/>
              <a:buAutoNum type="arabicPeriod"/>
            </a:pPr>
            <a:r>
              <a:rPr lang="ru-RU" sz="1400">
                <a:solidFill>
                  <a:srgbClr val="FF3399"/>
                </a:solidFill>
              </a:rPr>
              <a:t>Соединить ладони и потереть ими одна о другую до нагрева.</a:t>
            </a:r>
          </a:p>
          <a:p>
            <a:pPr marL="342900" indent="-342900" algn="ctr">
              <a:buFontTx/>
              <a:buAutoNum type="arabicPeriod"/>
            </a:pPr>
            <a:r>
              <a:rPr lang="ru-RU" sz="1400">
                <a:solidFill>
                  <a:srgbClr val="FF3399"/>
                </a:solidFill>
              </a:rPr>
              <a:t>Нажимать указательным пальцем на точку под носом.</a:t>
            </a:r>
          </a:p>
          <a:p>
            <a:pPr marL="342900" indent="-342900" algn="ctr">
              <a:buFontTx/>
              <a:buAutoNum type="arabicPeriod"/>
            </a:pPr>
            <a:r>
              <a:rPr lang="ru-RU" sz="1400">
                <a:solidFill>
                  <a:srgbClr val="FF3399"/>
                </a:solidFill>
              </a:rPr>
              <a:t>Указательным и большим пальцем «лепить» уши.</a:t>
            </a:r>
          </a:p>
          <a:p>
            <a:pPr marL="342900" indent="-342900" algn="ctr">
              <a:buFontTx/>
              <a:buAutoNum type="arabicPeriod"/>
            </a:pPr>
            <a:r>
              <a:rPr lang="ru-RU" sz="1400">
                <a:solidFill>
                  <a:srgbClr val="FF3399"/>
                </a:solidFill>
              </a:rPr>
              <a:t>Вдох через левую ноздрю (правая закрыта указательным</a:t>
            </a:r>
          </a:p>
          <a:p>
            <a:pPr marL="342900" indent="-342900" algn="ctr"/>
            <a:r>
              <a:rPr lang="ru-RU" sz="1400">
                <a:solidFill>
                  <a:srgbClr val="FF3399"/>
                </a:solidFill>
              </a:rPr>
              <a:t>пальцем), выдох через правую ноздрю (при этом левая закрыта).</a:t>
            </a:r>
          </a:p>
          <a:p>
            <a:pPr marL="342900" indent="-342900" algn="ctr"/>
            <a:r>
              <a:rPr lang="ru-RU" sz="1400">
                <a:solidFill>
                  <a:srgbClr val="FF3399"/>
                </a:solidFill>
              </a:rPr>
              <a:t>5. Вдох через нос и медленный выдох через рот.</a:t>
            </a:r>
          </a:p>
        </p:txBody>
      </p:sp>
      <p:sp>
        <p:nvSpPr>
          <p:cNvPr id="5130" name="Text Box 14"/>
          <p:cNvSpPr txBox="1">
            <a:spLocks noChangeArrowheads="1"/>
          </p:cNvSpPr>
          <p:nvPr/>
        </p:nvSpPr>
        <p:spPr bwMode="auto">
          <a:xfrm>
            <a:off x="0" y="2124075"/>
            <a:ext cx="1781175" cy="1069975"/>
          </a:xfrm>
          <a:prstGeom prst="rect">
            <a:avLst/>
          </a:prstGeom>
          <a:noFill/>
          <a:ln w="9525">
            <a:noFill/>
            <a:miter lim="800000"/>
            <a:headEnd/>
            <a:tailEnd/>
          </a:ln>
        </p:spPr>
        <p:txBody>
          <a:bodyPr wrap="none">
            <a:spAutoFit/>
          </a:bodyPr>
          <a:lstStyle/>
          <a:p>
            <a:pPr algn="ctr"/>
            <a:r>
              <a:rPr lang="ru-RU" sz="1600">
                <a:solidFill>
                  <a:srgbClr val="800000"/>
                </a:solidFill>
                <a:latin typeface="Monotype Corsiva" pitchFamily="66" charset="0"/>
              </a:rPr>
              <a:t>Продолжительность</a:t>
            </a:r>
          </a:p>
          <a:p>
            <a:pPr algn="ctr"/>
            <a:r>
              <a:rPr lang="ru-RU" sz="1600">
                <a:solidFill>
                  <a:srgbClr val="800000"/>
                </a:solidFill>
                <a:latin typeface="Monotype Corsiva" pitchFamily="66" charset="0"/>
              </a:rPr>
              <a:t>выполнения</a:t>
            </a:r>
          </a:p>
          <a:p>
            <a:pPr algn="ctr"/>
            <a:r>
              <a:rPr lang="ru-RU" sz="1600">
                <a:solidFill>
                  <a:srgbClr val="800000"/>
                </a:solidFill>
                <a:latin typeface="Monotype Corsiva" pitchFamily="66" charset="0"/>
              </a:rPr>
              <a:t>комплекса</a:t>
            </a:r>
          </a:p>
          <a:p>
            <a:pPr algn="ctr"/>
            <a:r>
              <a:rPr lang="ru-RU" sz="1600">
                <a:solidFill>
                  <a:srgbClr val="800000"/>
                </a:solidFill>
                <a:latin typeface="Monotype Corsiva" pitchFamily="66" charset="0"/>
              </a:rPr>
              <a:t>1 – 2 минуты</a:t>
            </a:r>
          </a:p>
        </p:txBody>
      </p:sp>
      <p:sp>
        <p:nvSpPr>
          <p:cNvPr id="5131" name="Text Box 15"/>
          <p:cNvSpPr txBox="1">
            <a:spLocks noChangeArrowheads="1"/>
          </p:cNvSpPr>
          <p:nvPr/>
        </p:nvSpPr>
        <p:spPr bwMode="auto">
          <a:xfrm>
            <a:off x="4911725" y="2268538"/>
            <a:ext cx="1946275" cy="825500"/>
          </a:xfrm>
          <a:prstGeom prst="rect">
            <a:avLst/>
          </a:prstGeom>
          <a:noFill/>
          <a:ln w="9525">
            <a:noFill/>
            <a:miter lim="800000"/>
            <a:headEnd/>
            <a:tailEnd/>
          </a:ln>
        </p:spPr>
        <p:txBody>
          <a:bodyPr wrap="none">
            <a:spAutoFit/>
          </a:bodyPr>
          <a:lstStyle/>
          <a:p>
            <a:pPr algn="ctr"/>
            <a:r>
              <a:rPr lang="ru-RU" sz="1600">
                <a:solidFill>
                  <a:srgbClr val="800000"/>
                </a:solidFill>
                <a:latin typeface="Monotype Corsiva" pitchFamily="66" charset="0"/>
              </a:rPr>
              <a:t>Дозировка выполнения</a:t>
            </a:r>
          </a:p>
          <a:p>
            <a:pPr algn="ctr"/>
            <a:r>
              <a:rPr lang="ru-RU" sz="1600">
                <a:solidFill>
                  <a:srgbClr val="800000"/>
                </a:solidFill>
                <a:latin typeface="Monotype Corsiva" pitchFamily="66" charset="0"/>
              </a:rPr>
              <a:t>каждого упражнения </a:t>
            </a:r>
          </a:p>
          <a:p>
            <a:pPr algn="ctr"/>
            <a:r>
              <a:rPr lang="ru-RU" sz="1600">
                <a:solidFill>
                  <a:srgbClr val="800000"/>
                </a:solidFill>
                <a:latin typeface="Monotype Corsiva" pitchFamily="66" charset="0"/>
              </a:rPr>
              <a:t>5 – 10 раз.</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166937" y="-89260"/>
            <a:ext cx="6476773" cy="1323439"/>
          </a:xfrm>
          <a:prstGeom prst="rect">
            <a:avLst/>
          </a:prstGeom>
          <a:noFill/>
        </p:spPr>
        <p:txBody>
          <a:bodyPr wrap="none">
            <a:spAutoFit/>
          </a:bodyPr>
          <a:lstStyle/>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Физическое воспитание </a:t>
            </a:r>
          </a:p>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ребенка в семье</a:t>
            </a:r>
          </a:p>
        </p:txBody>
      </p:sp>
      <p:sp>
        <p:nvSpPr>
          <p:cNvPr id="6148" name="TextBox 5"/>
          <p:cNvSpPr txBox="1">
            <a:spLocks noChangeArrowheads="1"/>
          </p:cNvSpPr>
          <p:nvPr/>
        </p:nvSpPr>
        <p:spPr bwMode="auto">
          <a:xfrm>
            <a:off x="0" y="1285875"/>
            <a:ext cx="6858000" cy="1016000"/>
          </a:xfrm>
          <a:prstGeom prst="rect">
            <a:avLst/>
          </a:prstGeom>
          <a:noFill/>
          <a:ln w="9525">
            <a:noFill/>
            <a:miter lim="800000"/>
            <a:headEnd/>
            <a:tailEnd/>
          </a:ln>
        </p:spPr>
        <p:txBody>
          <a:bodyPr>
            <a:spAutoFit/>
          </a:bodyPr>
          <a:lstStyle/>
          <a:p>
            <a:pPr algn="just"/>
            <a:r>
              <a:rPr lang="ru-RU" sz="1500">
                <a:latin typeface="Comic Sans MS" pitchFamily="66" charset="0"/>
              </a:rPr>
              <a:t>Долг родителей — укрепить здоровье ребенка в данный момент и обеспечить благоприятное развитие детского организма в будущем. Нормальное развитие и состояние здоровья обеспечивается созданием оптимальных условий, то есть организацией правильного режима.</a:t>
            </a:r>
          </a:p>
        </p:txBody>
      </p:sp>
      <p:sp>
        <p:nvSpPr>
          <p:cNvPr id="7" name="TextBox 6"/>
          <p:cNvSpPr txBox="1"/>
          <p:nvPr/>
        </p:nvSpPr>
        <p:spPr>
          <a:xfrm>
            <a:off x="0" y="2357438"/>
            <a:ext cx="6858000" cy="1558925"/>
          </a:xfrm>
          <a:prstGeom prst="rect">
            <a:avLst/>
          </a:prstGeom>
          <a:noFill/>
        </p:spPr>
        <p:txBody>
          <a:bodyPr>
            <a:spAutoFit/>
          </a:bodyPr>
          <a:lstStyle/>
          <a:p>
            <a:pPr>
              <a:defRPr/>
            </a:pPr>
            <a:r>
              <a:rPr lang="ru-RU" sz="1600" i="1">
                <a:latin typeface="Calibri" pitchFamily="34" charset="0"/>
              </a:rPr>
              <a:t>В </a:t>
            </a:r>
            <a:r>
              <a:rPr lang="ru-RU" sz="1600" i="1">
                <a:effectLst>
                  <a:outerShdw blurRad="38100" dist="38100" dir="2700000" algn="tl">
                    <a:srgbClr val="C0C0C0"/>
                  </a:outerShdw>
                </a:effectLst>
                <a:latin typeface="Calibri" pitchFamily="34" charset="0"/>
              </a:rPr>
              <a:t>физическом воспитании</a:t>
            </a:r>
            <a:r>
              <a:rPr lang="ru-RU" sz="1600" i="1">
                <a:latin typeface="Calibri" pitchFamily="34" charset="0"/>
              </a:rPr>
              <a:t> детей дошкольного возраста используются </a:t>
            </a:r>
            <a:r>
              <a:rPr lang="ru-RU" sz="1600" i="1">
                <a:solidFill>
                  <a:srgbClr val="EE5B00"/>
                </a:solidFill>
                <a:latin typeface="Calibri" pitchFamily="34" charset="0"/>
              </a:rPr>
              <a:t>физические упражнения</a:t>
            </a:r>
            <a:r>
              <a:rPr lang="ru-RU" sz="1600" i="1">
                <a:latin typeface="Calibri" pitchFamily="34" charset="0"/>
              </a:rPr>
              <a:t> (ходьба, бег, упражнения в равновесии, метание, лазание, подвижные игры), </a:t>
            </a:r>
            <a:r>
              <a:rPr lang="ru-RU" sz="1600" i="1">
                <a:solidFill>
                  <a:srgbClr val="EE5B00"/>
                </a:solidFill>
                <a:latin typeface="Calibri" pitchFamily="34" charset="0"/>
              </a:rPr>
              <a:t>спортивные упражнения</a:t>
            </a:r>
            <a:r>
              <a:rPr lang="ru-RU" sz="1600" i="1">
                <a:latin typeface="Calibri" pitchFamily="34" charset="0"/>
              </a:rPr>
              <a:t>, </a:t>
            </a:r>
            <a:r>
              <a:rPr lang="ru-RU" sz="1600" i="1">
                <a:solidFill>
                  <a:srgbClr val="EE5B00"/>
                </a:solidFill>
                <a:latin typeface="Calibri" pitchFamily="34" charset="0"/>
              </a:rPr>
              <a:t>гигиенические факторы</a:t>
            </a:r>
            <a:r>
              <a:rPr lang="ru-RU" sz="1600" i="1">
                <a:latin typeface="Calibri" pitchFamily="34" charset="0"/>
              </a:rPr>
              <a:t> (режим дня, питание, сон и т. п.), </a:t>
            </a:r>
            <a:r>
              <a:rPr lang="ru-RU" sz="1600" i="1">
                <a:solidFill>
                  <a:srgbClr val="EE5B00"/>
                </a:solidFill>
                <a:latin typeface="Calibri" pitchFamily="34" charset="0"/>
              </a:rPr>
              <a:t>естественные силы природы</a:t>
            </a:r>
            <a:r>
              <a:rPr lang="ru-RU" sz="1600" i="1">
                <a:latin typeface="Calibri" pitchFamily="34" charset="0"/>
              </a:rPr>
              <a:t> (солнце, воздух и вода).</a:t>
            </a:r>
          </a:p>
          <a:p>
            <a:pPr>
              <a:buFontTx/>
              <a:buChar char="-"/>
              <a:defRPr/>
            </a:pPr>
            <a:endParaRPr lang="ru-RU" sz="1600" i="1">
              <a:latin typeface="Calibri" pitchFamily="34" charset="0"/>
            </a:endParaRPr>
          </a:p>
        </p:txBody>
      </p:sp>
      <p:sp>
        <p:nvSpPr>
          <p:cNvPr id="6150" name="TextBox 7"/>
          <p:cNvSpPr txBox="1">
            <a:spLocks noChangeArrowheads="1"/>
          </p:cNvSpPr>
          <p:nvPr/>
        </p:nvSpPr>
        <p:spPr bwMode="auto">
          <a:xfrm>
            <a:off x="2000250" y="3968750"/>
            <a:ext cx="4857750" cy="3970338"/>
          </a:xfrm>
          <a:prstGeom prst="rect">
            <a:avLst/>
          </a:prstGeom>
          <a:noFill/>
          <a:ln w="9525">
            <a:noFill/>
            <a:miter lim="800000"/>
            <a:headEnd/>
            <a:tailEnd/>
          </a:ln>
        </p:spPr>
        <p:txBody>
          <a:bodyPr>
            <a:spAutoFit/>
          </a:bodyPr>
          <a:lstStyle/>
          <a:p>
            <a:pPr algn="r">
              <a:buFontTx/>
              <a:buChar char="-"/>
            </a:pPr>
            <a:r>
              <a:rPr lang="ru-RU" sz="1400">
                <a:solidFill>
                  <a:srgbClr val="C00000"/>
                </a:solidFill>
                <a:latin typeface="Calibri" pitchFamily="34" charset="0"/>
              </a:rPr>
              <a:t>Задания и объяснения должны быть ясными и четкими, давать их надо бодрым голосом" и тут же показывать все движения.</a:t>
            </a:r>
          </a:p>
          <a:p>
            <a:pPr algn="r">
              <a:buFontTx/>
              <a:buChar char="-"/>
            </a:pPr>
            <a:r>
              <a:rPr lang="ru-RU" sz="1400">
                <a:latin typeface="Calibri" pitchFamily="34" charset="0"/>
              </a:rPr>
              <a:t>Упражнения должны быть интересные, в них следует использовать хорошо запоминающиеся образные сравнения, например: «птичка», «кошка», «паровоз».</a:t>
            </a:r>
          </a:p>
          <a:p>
            <a:pPr algn="r">
              <a:buFontTx/>
              <a:buChar char="-"/>
            </a:pPr>
            <a:r>
              <a:rPr lang="ru-RU" sz="1400">
                <a:solidFill>
                  <a:srgbClr val="C00000"/>
                </a:solidFill>
                <a:latin typeface="Calibri" pitchFamily="34" charset="0"/>
              </a:rPr>
              <a:t>Основной принцип, которого должны придерживаться родители, занимаясь физическими упражнениями с малышами,— изображать все в виде игры. Веселый тон, шутка, смех, активное участие взрослого всегда увлекают ребенка.</a:t>
            </a:r>
          </a:p>
          <a:p>
            <a:pPr algn="r">
              <a:buFontTx/>
              <a:buChar char="-"/>
            </a:pPr>
            <a:r>
              <a:rPr lang="ru-RU" sz="1400">
                <a:latin typeface="Calibri" pitchFamily="34" charset="0"/>
              </a:rPr>
              <a:t>Количество повторений движений для дошкольников обычно колеблется от 2—3 до </a:t>
            </a:r>
            <a:r>
              <a:rPr lang="ru-RU" sz="1400"/>
              <a:t>10</a:t>
            </a:r>
            <a:r>
              <a:rPr lang="ru-RU" sz="1400">
                <a:latin typeface="Calibri" pitchFamily="34" charset="0"/>
              </a:rPr>
              <a:t>.</a:t>
            </a:r>
          </a:p>
          <a:p>
            <a:pPr algn="r">
              <a:buFontTx/>
              <a:buChar char="-"/>
            </a:pPr>
            <a:r>
              <a:rPr lang="ru-RU" sz="1400">
                <a:solidFill>
                  <a:srgbClr val="C00000"/>
                </a:solidFill>
                <a:latin typeface="Calibri" pitchFamily="34" charset="0"/>
              </a:rPr>
              <a:t>После наиболее трудных упражнений необходимо давать кратковременные паузы отдыха (30—60 с).</a:t>
            </a:r>
            <a:endParaRPr lang="ru-RU" sz="1400">
              <a:solidFill>
                <a:srgbClr val="C00000"/>
              </a:solidFill>
            </a:endParaRPr>
          </a:p>
          <a:p>
            <a:pPr algn="r">
              <a:buFontTx/>
              <a:buChar char="-"/>
            </a:pPr>
            <a:r>
              <a:rPr lang="ru-RU" sz="1400"/>
              <a:t>Средние значения показателей двигательной активности детей за полный день - </a:t>
            </a:r>
            <a:r>
              <a:rPr lang="ru-RU" sz="1400">
                <a:solidFill>
                  <a:srgbClr val="FF3300"/>
                </a:solidFill>
              </a:rPr>
              <a:t>объем 17 000 движений</a:t>
            </a:r>
            <a:r>
              <a:rPr lang="ru-RU" sz="1400"/>
              <a:t>; интенсивность 55-65 движений в минуту </a:t>
            </a:r>
          </a:p>
        </p:txBody>
      </p:sp>
      <p:sp>
        <p:nvSpPr>
          <p:cNvPr id="9" name="Прямоугольник 8"/>
          <p:cNvSpPr/>
          <p:nvPr/>
        </p:nvSpPr>
        <p:spPr>
          <a:xfrm>
            <a:off x="2242988" y="3513130"/>
            <a:ext cx="4572149"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r">
              <a:defRPr/>
            </a:pPr>
            <a:r>
              <a:rPr lang="ru-RU" sz="2800" b="1" dirty="0">
                <a:ln w="11430">
                  <a:solidFill>
                    <a:srgbClr val="EE5B00"/>
                  </a:solidFill>
                </a:ln>
                <a:gradFill flip="none" rotWithShape="1">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13500000" scaled="1"/>
                  <a:tileRect/>
                </a:gradFill>
                <a:effectLst>
                  <a:outerShdw blurRad="80000" dist="40000" dir="5040000" algn="tl">
                    <a:srgbClr val="000000">
                      <a:alpha val="30000"/>
                    </a:srgbClr>
                  </a:outerShdw>
                </a:effectLst>
              </a:rPr>
              <a:t>Физические упражнения</a:t>
            </a:r>
          </a:p>
        </p:txBody>
      </p:sp>
      <p:pic>
        <p:nvPicPr>
          <p:cNvPr id="6152" name="Picture 2" descr="C:\Users\viki\AppData\Local\Microsoft\Windows\Temporary Internet Files\Content.IE5\COU2X6RI\MCj04370690000[1].png"/>
          <p:cNvPicPr>
            <a:picLocks noChangeAspect="1" noChangeArrowheads="1"/>
          </p:cNvPicPr>
          <p:nvPr/>
        </p:nvPicPr>
        <p:blipFill>
          <a:blip r:embed="rId2"/>
          <a:srcRect/>
          <a:stretch>
            <a:fillRect/>
          </a:stretch>
        </p:blipFill>
        <p:spPr bwMode="auto">
          <a:xfrm>
            <a:off x="71438" y="3714750"/>
            <a:ext cx="1000125" cy="1000125"/>
          </a:xfrm>
          <a:prstGeom prst="rect">
            <a:avLst/>
          </a:prstGeom>
          <a:noFill/>
          <a:ln w="9525">
            <a:noFill/>
            <a:miter lim="800000"/>
            <a:headEnd/>
            <a:tailEnd/>
          </a:ln>
        </p:spPr>
      </p:pic>
      <p:pic>
        <p:nvPicPr>
          <p:cNvPr id="6153" name="Picture 3" descr="C:\Users\viki\AppData\Local\Microsoft\Windows\Temporary Internet Files\Content.IE5\HT7649U9\MCj04370680000[1].png"/>
          <p:cNvPicPr>
            <a:picLocks noChangeAspect="1" noChangeArrowheads="1"/>
          </p:cNvPicPr>
          <p:nvPr/>
        </p:nvPicPr>
        <p:blipFill>
          <a:blip r:embed="rId3"/>
          <a:srcRect/>
          <a:stretch>
            <a:fillRect/>
          </a:stretch>
        </p:blipFill>
        <p:spPr bwMode="auto">
          <a:xfrm>
            <a:off x="142875" y="5214938"/>
            <a:ext cx="928688" cy="928687"/>
          </a:xfrm>
          <a:prstGeom prst="rect">
            <a:avLst/>
          </a:prstGeom>
          <a:noFill/>
          <a:ln w="9525">
            <a:noFill/>
            <a:miter lim="800000"/>
            <a:headEnd/>
            <a:tailEnd/>
          </a:ln>
        </p:spPr>
      </p:pic>
      <p:pic>
        <p:nvPicPr>
          <p:cNvPr id="6154" name="Picture 4" descr="C:\Users\viki\AppData\Local\Microsoft\Windows\Temporary Internet Files\Content.IE5\FNMA7AE2\MCj04370790000[1].png"/>
          <p:cNvPicPr>
            <a:picLocks noChangeAspect="1" noChangeArrowheads="1"/>
          </p:cNvPicPr>
          <p:nvPr/>
        </p:nvPicPr>
        <p:blipFill>
          <a:blip r:embed="rId4"/>
          <a:srcRect/>
          <a:stretch>
            <a:fillRect/>
          </a:stretch>
        </p:blipFill>
        <p:spPr bwMode="auto">
          <a:xfrm>
            <a:off x="5715000" y="357188"/>
            <a:ext cx="1000125" cy="1000125"/>
          </a:xfrm>
          <a:prstGeom prst="rect">
            <a:avLst/>
          </a:prstGeom>
          <a:noFill/>
          <a:ln w="9525">
            <a:noFill/>
            <a:miter lim="800000"/>
            <a:headEnd/>
            <a:tailEnd/>
          </a:ln>
        </p:spPr>
      </p:pic>
      <p:pic>
        <p:nvPicPr>
          <p:cNvPr id="6155" name="Picture 5" descr="C:\Users\viki\AppData\Local\Microsoft\Windows\Temporary Internet Files\Content.IE5\MOVYDWVJ\MCj04370700000[1].png"/>
          <p:cNvPicPr>
            <a:picLocks noChangeAspect="1" noChangeArrowheads="1"/>
          </p:cNvPicPr>
          <p:nvPr/>
        </p:nvPicPr>
        <p:blipFill>
          <a:blip r:embed="rId5"/>
          <a:srcRect/>
          <a:stretch>
            <a:fillRect/>
          </a:stretch>
        </p:blipFill>
        <p:spPr bwMode="auto">
          <a:xfrm>
            <a:off x="620713" y="4513263"/>
            <a:ext cx="1643062" cy="1643062"/>
          </a:xfrm>
          <a:prstGeom prst="rect">
            <a:avLst/>
          </a:prstGeom>
          <a:noFill/>
          <a:ln w="9525">
            <a:noFill/>
            <a:miter lim="800000"/>
            <a:headEnd/>
            <a:tailEnd/>
          </a:ln>
        </p:spPr>
      </p:pic>
      <p:pic>
        <p:nvPicPr>
          <p:cNvPr id="6156" name="Picture 6" descr="C:\Users\viki\AppData\Local\Microsoft\Windows\Temporary Internet Files\Content.IE5\FNMA7AE2\MCj04370720000[1].png"/>
          <p:cNvPicPr>
            <a:picLocks noChangeAspect="1" noChangeArrowheads="1"/>
          </p:cNvPicPr>
          <p:nvPr/>
        </p:nvPicPr>
        <p:blipFill>
          <a:blip r:embed="rId6"/>
          <a:srcRect/>
          <a:stretch>
            <a:fillRect/>
          </a:stretch>
        </p:blipFill>
        <p:spPr bwMode="auto">
          <a:xfrm rot="2668812">
            <a:off x="103188" y="7015163"/>
            <a:ext cx="1190625" cy="1190625"/>
          </a:xfrm>
          <a:prstGeom prst="rect">
            <a:avLst/>
          </a:prstGeom>
          <a:noFill/>
          <a:ln w="9525">
            <a:noFill/>
            <a:miter lim="800000"/>
            <a:headEnd/>
            <a:tailEnd/>
          </a:ln>
        </p:spPr>
      </p:pic>
      <p:pic>
        <p:nvPicPr>
          <p:cNvPr id="6157" name="Picture 8" descr="C:\Users\viki\AppData\Local\Microsoft\Windows\Temporary Internet Files\Content.IE5\RSWC3R1M\MCj04370710000[1].png"/>
          <p:cNvPicPr>
            <a:picLocks noChangeAspect="1" noChangeArrowheads="1"/>
          </p:cNvPicPr>
          <p:nvPr/>
        </p:nvPicPr>
        <p:blipFill>
          <a:blip r:embed="rId7"/>
          <a:srcRect/>
          <a:stretch>
            <a:fillRect/>
          </a:stretch>
        </p:blipFill>
        <p:spPr bwMode="auto">
          <a:xfrm>
            <a:off x="71438" y="6286500"/>
            <a:ext cx="1071562" cy="1071563"/>
          </a:xfrm>
          <a:prstGeom prst="rect">
            <a:avLst/>
          </a:prstGeom>
          <a:noFill/>
          <a:ln w="9525">
            <a:noFill/>
            <a:miter lim="800000"/>
            <a:headEnd/>
            <a:tailEnd/>
          </a:ln>
        </p:spPr>
      </p:pic>
      <p:pic>
        <p:nvPicPr>
          <p:cNvPr id="6158" name="Picture 9" descr="C:\Users\viki\AppData\Local\Microsoft\Windows\Temporary Internet Files\Content.IE5\M8TJYLUS\MCj04370760000[1].png"/>
          <p:cNvPicPr>
            <a:picLocks noChangeAspect="1" noChangeArrowheads="1"/>
          </p:cNvPicPr>
          <p:nvPr/>
        </p:nvPicPr>
        <p:blipFill>
          <a:blip r:embed="rId8"/>
          <a:srcRect/>
          <a:stretch>
            <a:fillRect/>
          </a:stretch>
        </p:blipFill>
        <p:spPr bwMode="auto">
          <a:xfrm>
            <a:off x="1143000" y="5857875"/>
            <a:ext cx="785813" cy="785813"/>
          </a:xfrm>
          <a:prstGeom prst="rect">
            <a:avLst/>
          </a:prstGeom>
          <a:noFill/>
          <a:ln w="9525">
            <a:noFill/>
            <a:miter lim="800000"/>
            <a:headEnd/>
            <a:tailEnd/>
          </a:ln>
        </p:spPr>
      </p:pic>
      <p:pic>
        <p:nvPicPr>
          <p:cNvPr id="6159" name="Picture 10" descr="C:\Users\viki\AppData\Local\Microsoft\Windows\Temporary Internet Files\Content.IE5\YN4VUU4O\MCj04348700000[1].png"/>
          <p:cNvPicPr>
            <a:picLocks noChangeAspect="1" noChangeArrowheads="1"/>
          </p:cNvPicPr>
          <p:nvPr/>
        </p:nvPicPr>
        <p:blipFill>
          <a:blip r:embed="rId9"/>
          <a:srcRect/>
          <a:stretch>
            <a:fillRect/>
          </a:stretch>
        </p:blipFill>
        <p:spPr bwMode="auto">
          <a:xfrm>
            <a:off x="1214438" y="3643313"/>
            <a:ext cx="1214437" cy="1214437"/>
          </a:xfrm>
          <a:prstGeom prst="rect">
            <a:avLst/>
          </a:prstGeom>
          <a:noFill/>
          <a:ln w="9525">
            <a:noFill/>
            <a:miter lim="800000"/>
            <a:headEnd/>
            <a:tailEnd/>
          </a:ln>
        </p:spPr>
      </p:pic>
      <p:sp>
        <p:nvSpPr>
          <p:cNvPr id="6160" name="TextBox 19"/>
          <p:cNvSpPr txBox="1">
            <a:spLocks noChangeArrowheads="1"/>
          </p:cNvSpPr>
          <p:nvPr/>
        </p:nvSpPr>
        <p:spPr bwMode="auto">
          <a:xfrm>
            <a:off x="0" y="8143875"/>
            <a:ext cx="6858000" cy="892175"/>
          </a:xfrm>
          <a:prstGeom prst="rect">
            <a:avLst/>
          </a:prstGeom>
          <a:noFill/>
          <a:ln w="9525">
            <a:noFill/>
            <a:miter lim="800000"/>
            <a:headEnd/>
            <a:tailEnd/>
          </a:ln>
        </p:spPr>
        <p:txBody>
          <a:bodyPr>
            <a:spAutoFit/>
          </a:bodyPr>
          <a:lstStyle/>
          <a:p>
            <a:pPr algn="just"/>
            <a:r>
              <a:rPr lang="ru-RU" sz="1300"/>
              <a:t>Физические упражнения только тогда приносят пользу, когда ими занимаются систематически. Родители обязаны ежедневно находить время для занятий физическими упражнениями со своими детьми и тщательно следить за их здоровьем, обращая внимание на внешний вид, настроение и самочувствие ребенка.</a:t>
            </a:r>
          </a:p>
        </p:txBody>
      </p:sp>
      <p:pic>
        <p:nvPicPr>
          <p:cNvPr id="6161" name="Picture 11" descr="C:\Users\viki\AppData\Local\Microsoft\Windows\Temporary Internet Files\Content.IE5\5HM5BHCY\MCj04370470000[1].png"/>
          <p:cNvPicPr>
            <a:picLocks noChangeAspect="1" noChangeArrowheads="1"/>
          </p:cNvPicPr>
          <p:nvPr/>
        </p:nvPicPr>
        <p:blipFill>
          <a:blip r:embed="rId10"/>
          <a:srcRect/>
          <a:stretch>
            <a:fillRect/>
          </a:stretch>
        </p:blipFill>
        <p:spPr bwMode="auto">
          <a:xfrm>
            <a:off x="500063" y="571500"/>
            <a:ext cx="714375" cy="714375"/>
          </a:xfrm>
          <a:prstGeom prst="rect">
            <a:avLst/>
          </a:prstGeom>
          <a:noFill/>
          <a:ln w="9525">
            <a:noFill/>
            <a:miter lim="800000"/>
            <a:headEnd/>
            <a:tailEnd/>
          </a:ln>
        </p:spPr>
      </p:pic>
      <p:pic>
        <p:nvPicPr>
          <p:cNvPr id="6162" name="Picture 12" descr="C:\Users\viki\AppData\Local\Microsoft\Windows\Temporary Internet Files\Content.IE5\0DKC86KK\MCj04370460000[1].png"/>
          <p:cNvPicPr>
            <a:picLocks noChangeAspect="1" noChangeArrowheads="1"/>
          </p:cNvPicPr>
          <p:nvPr/>
        </p:nvPicPr>
        <p:blipFill>
          <a:blip r:embed="rId11"/>
          <a:srcRect/>
          <a:stretch>
            <a:fillRect/>
          </a:stretch>
        </p:blipFill>
        <p:spPr bwMode="auto">
          <a:xfrm rot="621069">
            <a:off x="1412875" y="6500813"/>
            <a:ext cx="1214438" cy="1214437"/>
          </a:xfrm>
          <a:prstGeom prst="rect">
            <a:avLst/>
          </a:prstGeom>
          <a:noFill/>
          <a:ln w="9525">
            <a:noFill/>
            <a:miter lim="800000"/>
            <a:headEnd/>
            <a:tailEnd/>
          </a:ln>
        </p:spPr>
      </p:pic>
      <p:pic>
        <p:nvPicPr>
          <p:cNvPr id="6163" name="Picture 13" descr="C:\Users\viki\AppData\Local\Microsoft\Windows\Temporary Internet Files\Content.IE5\GMERIPU6\MCj04370420000[1].png"/>
          <p:cNvPicPr>
            <a:picLocks noChangeAspect="1" noChangeArrowheads="1"/>
          </p:cNvPicPr>
          <p:nvPr/>
        </p:nvPicPr>
        <p:blipFill>
          <a:blip r:embed="rId12"/>
          <a:srcRect/>
          <a:stretch>
            <a:fillRect/>
          </a:stretch>
        </p:blipFill>
        <p:spPr bwMode="auto">
          <a:xfrm>
            <a:off x="1785938" y="7572375"/>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FF33CC"/>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148534" y="6462"/>
            <a:ext cx="6495176" cy="707886"/>
          </a:xfrm>
          <a:prstGeom prst="rect">
            <a:avLst/>
          </a:prstGeom>
          <a:noFill/>
        </p:spPr>
        <p:txBody>
          <a:bodyPr wrap="none">
            <a:spAutoFit/>
          </a:bodyPr>
          <a:lstStyle/>
          <a:p>
            <a:pPr algn="ctr">
              <a:defRPr/>
            </a:pPr>
            <a:r>
              <a:rPr lang="ru-RU" sz="4000" b="1" dirty="0">
                <a:ln w="12700">
                  <a:solidFill>
                    <a:srgbClr val="EF47A7"/>
                  </a:solidFill>
                  <a:prstDash val="solid"/>
                </a:ln>
                <a:solidFill>
                  <a:srgbClr val="FF33CC"/>
                </a:solidFill>
                <a:effectLst>
                  <a:outerShdw blurRad="41275" dist="20320" dir="1800000" algn="tl" rotWithShape="0">
                    <a:srgbClr val="000000">
                      <a:alpha val="40000"/>
                    </a:srgbClr>
                  </a:outerShdw>
                </a:effectLst>
              </a:rPr>
              <a:t>Режим дня дошкольника</a:t>
            </a:r>
          </a:p>
        </p:txBody>
      </p:sp>
      <p:pic>
        <p:nvPicPr>
          <p:cNvPr id="7172" name="Picture 2" descr="C:\Users\viki\Pictures\141(1).jpg"/>
          <p:cNvPicPr>
            <a:picLocks noChangeAspect="1" noChangeArrowheads="1"/>
          </p:cNvPicPr>
          <p:nvPr/>
        </p:nvPicPr>
        <p:blipFill>
          <a:blip r:embed="rId2"/>
          <a:srcRect/>
          <a:stretch>
            <a:fillRect/>
          </a:stretch>
        </p:blipFill>
        <p:spPr bwMode="auto">
          <a:xfrm>
            <a:off x="4572000" y="635000"/>
            <a:ext cx="2143125" cy="1793875"/>
          </a:xfrm>
          <a:prstGeom prst="rect">
            <a:avLst/>
          </a:prstGeom>
          <a:noFill/>
          <a:ln w="9525">
            <a:noFill/>
            <a:miter lim="800000"/>
            <a:headEnd/>
            <a:tailEnd/>
          </a:ln>
        </p:spPr>
      </p:pic>
      <p:sp>
        <p:nvSpPr>
          <p:cNvPr id="7173" name="TextBox 6"/>
          <p:cNvSpPr txBox="1">
            <a:spLocks noChangeArrowheads="1"/>
          </p:cNvSpPr>
          <p:nvPr/>
        </p:nvSpPr>
        <p:spPr bwMode="auto">
          <a:xfrm>
            <a:off x="71438" y="642938"/>
            <a:ext cx="4500562" cy="1857375"/>
          </a:xfrm>
          <a:prstGeom prst="rect">
            <a:avLst/>
          </a:prstGeom>
          <a:noFill/>
          <a:ln w="9525">
            <a:noFill/>
            <a:miter lim="800000"/>
            <a:headEnd/>
            <a:tailEnd/>
          </a:ln>
        </p:spPr>
        <p:txBody>
          <a:bodyPr>
            <a:spAutoFit/>
          </a:bodyPr>
          <a:lstStyle/>
          <a:p>
            <a:pPr algn="just"/>
            <a:r>
              <a:rPr lang="ru-RU" sz="1400">
                <a:latin typeface="Comic Sans MS" pitchFamily="66" charset="0"/>
              </a:rPr>
              <a:t>Приучая детей к определенному режиму, к выполнению гигиенических требований, мы создаем у них полезные для организма навыки и тем самым сохраняем их здоровье.</a:t>
            </a:r>
            <a:br>
              <a:rPr lang="ru-RU" sz="1400">
                <a:latin typeface="Comic Sans MS" pitchFamily="66" charset="0"/>
              </a:rPr>
            </a:br>
            <a:r>
              <a:rPr lang="ru-RU" sz="1400">
                <a:latin typeface="Comic Sans MS" pitchFamily="66" charset="0"/>
              </a:rPr>
              <a:t>Твердый режим дня, установленный в соответствии с возрастными особенностями детей, — одно из существенных условий нормального физического развития ребенка.</a:t>
            </a:r>
          </a:p>
        </p:txBody>
      </p:sp>
      <p:sp>
        <p:nvSpPr>
          <p:cNvPr id="7174" name="TextBox 7"/>
          <p:cNvSpPr txBox="1">
            <a:spLocks noChangeArrowheads="1"/>
          </p:cNvSpPr>
          <p:nvPr/>
        </p:nvSpPr>
        <p:spPr bwMode="auto">
          <a:xfrm>
            <a:off x="0" y="2571750"/>
            <a:ext cx="6858000" cy="1323975"/>
          </a:xfrm>
          <a:prstGeom prst="rect">
            <a:avLst/>
          </a:prstGeom>
          <a:noFill/>
          <a:ln w="9525">
            <a:noFill/>
            <a:miter lim="800000"/>
            <a:headEnd/>
            <a:tailEnd/>
          </a:ln>
        </p:spPr>
        <p:txBody>
          <a:bodyPr>
            <a:spAutoFit/>
          </a:bodyPr>
          <a:lstStyle/>
          <a:p>
            <a:pPr algn="just"/>
            <a:r>
              <a:rPr lang="ru-RU" sz="1600">
                <a:solidFill>
                  <a:srgbClr val="AD0F69"/>
                </a:solidFill>
              </a:rPr>
              <a:t>Основное требование к режиму — это точность во времени и правильное чередование, смена одних видов деятельности другими.</a:t>
            </a:r>
            <a:br>
              <a:rPr lang="ru-RU" sz="1600">
                <a:solidFill>
                  <a:srgbClr val="AD0F69"/>
                </a:solidFill>
              </a:rPr>
            </a:br>
            <a:r>
              <a:rPr lang="ru-RU" sz="1600">
                <a:solidFill>
                  <a:srgbClr val="AD0F69"/>
                </a:solidFill>
              </a:rPr>
              <a:t>Должно быть установлено время, когда ребенок ложится спать, встает, ест, гуляет, выполняет несложные, посильные для него обязанности. Время это необходимо точно соблюдать.</a:t>
            </a:r>
          </a:p>
        </p:txBody>
      </p:sp>
      <p:sp>
        <p:nvSpPr>
          <p:cNvPr id="9" name="TextBox 8"/>
          <p:cNvSpPr txBox="1"/>
          <p:nvPr/>
        </p:nvSpPr>
        <p:spPr>
          <a:xfrm>
            <a:off x="0" y="5715000"/>
            <a:ext cx="5000625" cy="1816100"/>
          </a:xfrm>
          <a:prstGeom prst="rect">
            <a:avLst/>
          </a:prstGeom>
          <a:noFill/>
        </p:spPr>
        <p:txBody>
          <a:bodyPr>
            <a:spAutoFit/>
          </a:bodyPr>
          <a:lstStyle/>
          <a:p>
            <a:pPr algn="just">
              <a:defRPr/>
            </a:pPr>
            <a:r>
              <a:rPr lang="ru-RU" sz="1600" b="1" u="sng" dirty="0">
                <a:solidFill>
                  <a:srgbClr val="AD0F69"/>
                </a:solidFill>
                <a:latin typeface="+mn-lt"/>
              </a:rPr>
              <a:t>Питание</a:t>
            </a:r>
            <a:r>
              <a:rPr lang="ru-RU" sz="1600" u="sng" dirty="0">
                <a:solidFill>
                  <a:srgbClr val="AD0F69"/>
                </a:solidFill>
                <a:latin typeface="+mn-lt"/>
              </a:rPr>
              <a:t>. </a:t>
            </a:r>
            <a:r>
              <a:rPr lang="ru-RU" sz="1600" dirty="0">
                <a:latin typeface="+mn-lt"/>
              </a:rPr>
              <a:t>Дети получают питание 4—5 раз в день. Первая еда дается через полчаса, во всяком случае не позднее чем через час после пробуждения ребенка, а последняя — часа за полтора до сна. Между приемами пищи должны быть установлены промежутки в 3—4 часа, их надо строго соблюдать. Наиболее сытная еда дается в обед, менее сытная — на ужин.</a:t>
            </a:r>
          </a:p>
        </p:txBody>
      </p:sp>
      <p:pic>
        <p:nvPicPr>
          <p:cNvPr id="7176" name="Picture 3" descr="C:\Users\viki\AppData\Local\Microsoft\Windows\Temporary Internet Files\Content.IE5\6NZXK4SD\MCj04282850000[1].wmf"/>
          <p:cNvPicPr>
            <a:picLocks noChangeAspect="1" noChangeArrowheads="1"/>
          </p:cNvPicPr>
          <p:nvPr/>
        </p:nvPicPr>
        <p:blipFill>
          <a:blip r:embed="rId3"/>
          <a:srcRect/>
          <a:stretch>
            <a:fillRect/>
          </a:stretch>
        </p:blipFill>
        <p:spPr bwMode="auto">
          <a:xfrm>
            <a:off x="71438" y="3989388"/>
            <a:ext cx="1857375" cy="1582737"/>
          </a:xfrm>
          <a:prstGeom prst="rect">
            <a:avLst/>
          </a:prstGeom>
          <a:noFill/>
          <a:ln w="9525">
            <a:noFill/>
            <a:miter lim="800000"/>
            <a:headEnd/>
            <a:tailEnd/>
          </a:ln>
        </p:spPr>
      </p:pic>
      <p:sp>
        <p:nvSpPr>
          <p:cNvPr id="10" name="TextBox 9"/>
          <p:cNvSpPr txBox="1"/>
          <p:nvPr/>
        </p:nvSpPr>
        <p:spPr>
          <a:xfrm>
            <a:off x="2000250" y="3857625"/>
            <a:ext cx="4857750" cy="1816100"/>
          </a:xfrm>
          <a:prstGeom prst="rect">
            <a:avLst/>
          </a:prstGeom>
          <a:noFill/>
        </p:spPr>
        <p:txBody>
          <a:bodyPr>
            <a:spAutoFit/>
          </a:bodyPr>
          <a:lstStyle/>
          <a:p>
            <a:pPr algn="just">
              <a:defRPr/>
            </a:pPr>
            <a:r>
              <a:rPr lang="ru-RU" sz="1600" b="1" u="sng" dirty="0">
                <a:solidFill>
                  <a:srgbClr val="AD0F69"/>
                </a:solidFill>
                <a:latin typeface="+mn-lt"/>
              </a:rPr>
              <a:t>Сон</a:t>
            </a:r>
            <a:r>
              <a:rPr lang="ru-RU" sz="1600" u="sng" dirty="0">
                <a:solidFill>
                  <a:srgbClr val="AD0F69"/>
                </a:solidFill>
                <a:latin typeface="+mn-lt"/>
              </a:rPr>
              <a:t>. </a:t>
            </a:r>
            <a:r>
              <a:rPr lang="ru-RU" sz="1600" dirty="0">
                <a:latin typeface="+mn-lt"/>
              </a:rPr>
              <a:t>Только во время сна ребенок получает полный отдых. Сон должен быть достаточно продолжительным: дети 2 -3 лет спят 14 часов в сутки. Из этого времени необходимо выделить часа полтора для дневного сна. Дети должны ложиться не позднее 8—9 часов вечера. </a:t>
            </a:r>
          </a:p>
          <a:p>
            <a:pPr algn="just">
              <a:defRPr/>
            </a:pPr>
            <a:endParaRPr lang="ru-RU" sz="1600" dirty="0">
              <a:latin typeface="+mn-lt"/>
            </a:endParaRPr>
          </a:p>
        </p:txBody>
      </p:sp>
      <p:sp>
        <p:nvSpPr>
          <p:cNvPr id="11" name="TextBox 10"/>
          <p:cNvSpPr txBox="1"/>
          <p:nvPr/>
        </p:nvSpPr>
        <p:spPr>
          <a:xfrm>
            <a:off x="2071688" y="7572375"/>
            <a:ext cx="4786312" cy="1570038"/>
          </a:xfrm>
          <a:prstGeom prst="rect">
            <a:avLst/>
          </a:prstGeom>
          <a:noFill/>
        </p:spPr>
        <p:txBody>
          <a:bodyPr>
            <a:spAutoFit/>
          </a:bodyPr>
          <a:lstStyle/>
          <a:p>
            <a:pPr algn="just">
              <a:defRPr/>
            </a:pPr>
            <a:r>
              <a:rPr lang="ru-RU" sz="1600" b="1" u="sng" dirty="0">
                <a:solidFill>
                  <a:srgbClr val="AD0F69"/>
                </a:solidFill>
                <a:latin typeface="+mn-lt"/>
              </a:rPr>
              <a:t>Прогулки. </a:t>
            </a:r>
            <a:r>
              <a:rPr lang="ru-RU" sz="1600" dirty="0">
                <a:latin typeface="+mn-lt"/>
              </a:rPr>
              <a:t>Как бы точно ни соблюдалось время сна и еды, режим нельзя признать правильным, если в нем не предусмотрено время для прогулки. Чем больше времени дети проводят на открытом воздухе, тем они здоровее.</a:t>
            </a:r>
          </a:p>
          <a:p>
            <a:pPr algn="just">
              <a:defRPr/>
            </a:pPr>
            <a:endParaRPr lang="ru-RU" sz="1600" dirty="0">
              <a:latin typeface="+mn-lt"/>
            </a:endParaRPr>
          </a:p>
        </p:txBody>
      </p:sp>
      <p:pic>
        <p:nvPicPr>
          <p:cNvPr id="7179" name="Picture 4" descr="C:\Users\viki\AppData\Local\Microsoft\Windows\Temporary Internet Files\Content.IE5\M8TJYLUS\MCj04381290000[1].wmf"/>
          <p:cNvPicPr>
            <a:picLocks noChangeAspect="1" noChangeArrowheads="1"/>
          </p:cNvPicPr>
          <p:nvPr/>
        </p:nvPicPr>
        <p:blipFill>
          <a:blip r:embed="rId4"/>
          <a:srcRect/>
          <a:stretch>
            <a:fillRect/>
          </a:stretch>
        </p:blipFill>
        <p:spPr bwMode="auto">
          <a:xfrm>
            <a:off x="4965700" y="5735638"/>
            <a:ext cx="1749425" cy="1622425"/>
          </a:xfrm>
          <a:prstGeom prst="rect">
            <a:avLst/>
          </a:prstGeom>
          <a:noFill/>
          <a:ln w="9525">
            <a:noFill/>
            <a:miter lim="800000"/>
            <a:headEnd/>
            <a:tailEnd/>
          </a:ln>
        </p:spPr>
      </p:pic>
      <p:pic>
        <p:nvPicPr>
          <p:cNvPr id="7180" name="Picture 5" descr="C:\Users\viki\AppData\Local\Microsoft\Windows\Temporary Internet Files\Content.IE5\6NZXK4SD\MCj04300890000[1].wmf"/>
          <p:cNvPicPr>
            <a:picLocks noChangeAspect="1" noChangeArrowheads="1"/>
          </p:cNvPicPr>
          <p:nvPr/>
        </p:nvPicPr>
        <p:blipFill>
          <a:blip r:embed="rId5"/>
          <a:srcRect/>
          <a:stretch>
            <a:fillRect/>
          </a:stretch>
        </p:blipFill>
        <p:spPr bwMode="auto">
          <a:xfrm>
            <a:off x="214313" y="7537450"/>
            <a:ext cx="1797050" cy="16065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008080"/>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618918" y="-32"/>
            <a:ext cx="5453288" cy="707886"/>
          </a:xfrm>
          <a:prstGeom prst="rect">
            <a:avLst/>
          </a:prstGeom>
          <a:noFill/>
        </p:spPr>
        <p:txBody>
          <a:bodyPr wrap="none">
            <a:spAutoFit/>
          </a:bodyPr>
          <a:lstStyle/>
          <a:p>
            <a:pPr algn="ctr">
              <a:defRPr/>
            </a:pPr>
            <a:r>
              <a:rPr lang="ru-RU" sz="4000" dirty="0">
                <a:ln w="10160">
                  <a:solidFill>
                    <a:srgbClr val="008080"/>
                  </a:solidFill>
                  <a:prstDash val="solid"/>
                </a:ln>
                <a:solidFill>
                  <a:srgbClr val="009999"/>
                </a:solidFill>
                <a:effectLst>
                  <a:outerShdw blurRad="38100" dist="32000" dir="5400000" algn="tl">
                    <a:srgbClr val="000000">
                      <a:alpha val="30000"/>
                    </a:srgbClr>
                  </a:outerShdw>
                </a:effectLst>
              </a:rPr>
              <a:t>Прогулки – это важно!</a:t>
            </a:r>
          </a:p>
        </p:txBody>
      </p:sp>
      <p:pic>
        <p:nvPicPr>
          <p:cNvPr id="8196" name="Picture 4" descr="C:\Users\viki\AppData\Local\Microsoft\Windows\Temporary Internet Files\Content.IE5\FNMA7AE2\MCj04120420000[1].wmf"/>
          <p:cNvPicPr>
            <a:picLocks noChangeAspect="1" noChangeArrowheads="1"/>
          </p:cNvPicPr>
          <p:nvPr/>
        </p:nvPicPr>
        <p:blipFill>
          <a:blip r:embed="rId2"/>
          <a:srcRect/>
          <a:stretch>
            <a:fillRect/>
          </a:stretch>
        </p:blipFill>
        <p:spPr bwMode="auto">
          <a:xfrm>
            <a:off x="1500188" y="5610225"/>
            <a:ext cx="3786187" cy="2890838"/>
          </a:xfrm>
          <a:prstGeom prst="rect">
            <a:avLst/>
          </a:prstGeom>
          <a:noFill/>
          <a:ln w="9525">
            <a:noFill/>
            <a:miter lim="800000"/>
            <a:headEnd/>
            <a:tailEnd/>
          </a:ln>
        </p:spPr>
      </p:pic>
      <p:sp>
        <p:nvSpPr>
          <p:cNvPr id="9" name="TextBox 8"/>
          <p:cNvSpPr txBox="1"/>
          <p:nvPr/>
        </p:nvSpPr>
        <p:spPr>
          <a:xfrm>
            <a:off x="0" y="642938"/>
            <a:ext cx="6858000" cy="1816100"/>
          </a:xfrm>
          <a:prstGeom prst="rect">
            <a:avLst/>
          </a:prstGeom>
          <a:noFill/>
        </p:spPr>
        <p:txBody>
          <a:bodyPr>
            <a:spAutoFit/>
          </a:bodyPr>
          <a:lstStyle/>
          <a:p>
            <a:pPr>
              <a:defRPr/>
            </a:pPr>
            <a:r>
              <a:rPr lang="ru-RU" sz="1600" dirty="0">
                <a:latin typeface="+mn-lt"/>
              </a:rPr>
              <a:t>Дети должны проводить на свежем воздухе как можно больше времени, чтобы быть здоровыми и крепкими. </a:t>
            </a:r>
          </a:p>
          <a:p>
            <a:pPr>
              <a:defRPr/>
            </a:pPr>
            <a:r>
              <a:rPr lang="ru-RU" sz="1600" u="sng" dirty="0">
                <a:solidFill>
                  <a:srgbClr val="008080"/>
                </a:solidFill>
                <a:latin typeface="+mn-lt"/>
              </a:rPr>
              <a:t>В летнее время </a:t>
            </a:r>
            <a:r>
              <a:rPr lang="ru-RU" sz="1600" dirty="0">
                <a:latin typeface="+mn-lt"/>
              </a:rPr>
              <a:t>дети могут находится более 6 часов в день на улице, а в </a:t>
            </a:r>
            <a:r>
              <a:rPr lang="ru-RU" sz="1600" u="sng" dirty="0">
                <a:solidFill>
                  <a:srgbClr val="008080"/>
                </a:solidFill>
                <a:latin typeface="+mn-lt"/>
              </a:rPr>
              <a:t>осеннее и зимнее время </a:t>
            </a:r>
            <a:r>
              <a:rPr lang="ru-RU" sz="1600" dirty="0">
                <a:latin typeface="+mn-lt"/>
              </a:rPr>
              <a:t>дети должны быть на воздухе не менее 4 часов. Лучшее время для прогулок с детьми — между завтраком и обедом (2—2 1/2 часа) и после дневного сна, до ужина (1 1/2—2 часа). В сильные морозы длительность прогулок несколько сокращается. </a:t>
            </a:r>
          </a:p>
        </p:txBody>
      </p:sp>
      <p:sp>
        <p:nvSpPr>
          <p:cNvPr id="8198" name="TextBox 9"/>
          <p:cNvSpPr txBox="1">
            <a:spLocks noChangeArrowheads="1"/>
          </p:cNvSpPr>
          <p:nvPr/>
        </p:nvSpPr>
        <p:spPr bwMode="auto">
          <a:xfrm>
            <a:off x="0" y="2428875"/>
            <a:ext cx="6858000" cy="3446463"/>
          </a:xfrm>
          <a:prstGeom prst="rect">
            <a:avLst/>
          </a:prstGeom>
          <a:noFill/>
          <a:ln w="9525">
            <a:noFill/>
            <a:miter lim="800000"/>
            <a:headEnd/>
            <a:tailEnd/>
          </a:ln>
        </p:spPr>
        <p:txBody>
          <a:bodyPr>
            <a:spAutoFit/>
          </a:bodyPr>
          <a:lstStyle/>
          <a:p>
            <a:pPr algn="ctr"/>
            <a:r>
              <a:rPr lang="ru-RU" sz="1400" b="1">
                <a:solidFill>
                  <a:srgbClr val="008080"/>
                </a:solidFill>
              </a:rPr>
              <a:t>Причиной отмены прогулки для здорового ребенка могут быть исключительные обстоятельства: проливной дождь, большой мороз с сильным ветром.</a:t>
            </a:r>
            <a:r>
              <a:rPr lang="ru-RU" sz="1600"/>
              <a:t/>
            </a:r>
            <a:br>
              <a:rPr lang="ru-RU" sz="1600"/>
            </a:br>
            <a:r>
              <a:rPr lang="ru-RU" sz="1600"/>
              <a:t>На опыте работы детских садов установлено, что дети дошкольного возраста, приученные к ежедневным прогулкам, могут гулять и при температуре 20—25° мороза, если нет сильного ветра и если они одеты соответственно погоде.</a:t>
            </a:r>
            <a:br>
              <a:rPr lang="ru-RU" sz="1600"/>
            </a:br>
            <a:r>
              <a:rPr lang="ru-RU" sz="1600"/>
              <a:t>На прогулку в холодные зимние дни дети должны выходить в теплом пальто, шапке с наушниками, валенках и теплых варежках или перчатках. </a:t>
            </a:r>
          </a:p>
          <a:p>
            <a:pPr algn="just"/>
            <a:r>
              <a:rPr lang="ru-RU" sz="1600">
                <a:latin typeface="Arial Narrow" pitchFamily="34" charset="0"/>
              </a:rPr>
              <a:t>Время от времени полезно совершать с детьми более длительные прогулки, постепенно увеличивая расстояние —  от 15—20 минут ходьбы до 30 минут с небольшими остановками на 1—2 минуты во время пути.</a:t>
            </a:r>
            <a:r>
              <a:rPr lang="ru-RU" sz="1600"/>
              <a:t/>
            </a:r>
            <a:br>
              <a:rPr lang="ru-RU" sz="1600"/>
            </a:br>
            <a:endParaRPr lang="ru-RU" sz="1600"/>
          </a:p>
        </p:txBody>
      </p:sp>
      <p:sp>
        <p:nvSpPr>
          <p:cNvPr id="8199" name="TextBox 10"/>
          <p:cNvSpPr txBox="1">
            <a:spLocks noChangeArrowheads="1"/>
          </p:cNvSpPr>
          <p:nvPr/>
        </p:nvSpPr>
        <p:spPr bwMode="auto">
          <a:xfrm>
            <a:off x="0" y="8488363"/>
            <a:ext cx="6858000" cy="584200"/>
          </a:xfrm>
          <a:prstGeom prst="rect">
            <a:avLst/>
          </a:prstGeom>
          <a:noFill/>
          <a:ln w="9525">
            <a:noFill/>
            <a:miter lim="800000"/>
            <a:headEnd/>
            <a:tailEnd/>
          </a:ln>
        </p:spPr>
        <p:txBody>
          <a:bodyPr>
            <a:spAutoFit/>
          </a:bodyPr>
          <a:lstStyle/>
          <a:p>
            <a:pPr algn="ctr"/>
            <a:r>
              <a:rPr lang="ru-RU" sz="1600">
                <a:latin typeface="Comic Sans MS" pitchFamily="66" charset="0"/>
              </a:rPr>
              <a:t>Придя на место, дети должны отдохнуть или спокойно поиграть перед тем, как возвращаться обратно.</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4"/>
          <p:cNvSpPr>
            <a:spLocks noChangeArrowheads="1" noChangeShapeType="1" noTextEdit="1"/>
          </p:cNvSpPr>
          <p:nvPr/>
        </p:nvSpPr>
        <p:spPr bwMode="auto">
          <a:xfrm>
            <a:off x="260350" y="323850"/>
            <a:ext cx="4248150" cy="1066800"/>
          </a:xfrm>
          <a:prstGeom prst="rect">
            <a:avLst/>
          </a:prstGeom>
        </p:spPr>
        <p:txBody>
          <a:bodyPr wrap="none" fromWordArt="1">
            <a:prstTxWarp prst="textCanUp">
              <a:avLst>
                <a:gd name="adj" fmla="val 85713"/>
              </a:avLst>
            </a:prstTxWarp>
          </a:bodyPr>
          <a:lstStyle/>
          <a:p>
            <a:pPr algn="ctr"/>
            <a:r>
              <a:rPr lang="ru-RU" sz="3600" b="1" kern="10">
                <a:ln w="9525">
                  <a:solidFill>
                    <a:srgbClr val="000000"/>
                  </a:solidFill>
                  <a:round/>
                  <a:headEnd/>
                  <a:tailEnd/>
                </a:ln>
                <a:solidFill>
                  <a:srgbClr val="FF99FF"/>
                </a:solidFill>
                <a:latin typeface="Century Gothic"/>
              </a:rPr>
              <a:t>Просмотр </a:t>
            </a:r>
          </a:p>
          <a:p>
            <a:pPr algn="ctr"/>
            <a:r>
              <a:rPr lang="ru-RU" sz="3600" b="1" kern="10">
                <a:ln w="9525">
                  <a:solidFill>
                    <a:srgbClr val="000000"/>
                  </a:solidFill>
                  <a:round/>
                  <a:headEnd/>
                  <a:tailEnd/>
                </a:ln>
                <a:solidFill>
                  <a:srgbClr val="FF99FF"/>
                </a:solidFill>
                <a:latin typeface="Century Gothic"/>
              </a:rPr>
              <a:t>телевизора.</a:t>
            </a:r>
          </a:p>
        </p:txBody>
      </p:sp>
      <p:pic>
        <p:nvPicPr>
          <p:cNvPr id="9219" name="Picture 6" descr="j0232151"/>
          <p:cNvPicPr>
            <a:picLocks noChangeAspect="1" noChangeArrowheads="1"/>
          </p:cNvPicPr>
          <p:nvPr/>
        </p:nvPicPr>
        <p:blipFill>
          <a:blip r:embed="rId2"/>
          <a:srcRect/>
          <a:stretch>
            <a:fillRect/>
          </a:stretch>
        </p:blipFill>
        <p:spPr bwMode="auto">
          <a:xfrm>
            <a:off x="4292600" y="0"/>
            <a:ext cx="2319338" cy="1979613"/>
          </a:xfrm>
          <a:prstGeom prst="rect">
            <a:avLst/>
          </a:prstGeom>
          <a:noFill/>
          <a:ln w="9525">
            <a:noFill/>
            <a:miter lim="800000"/>
            <a:headEnd/>
            <a:tailEnd/>
          </a:ln>
        </p:spPr>
      </p:pic>
      <p:sp>
        <p:nvSpPr>
          <p:cNvPr id="9220" name="AutoShape 7"/>
          <p:cNvSpPr>
            <a:spLocks noChangeArrowheads="1"/>
          </p:cNvSpPr>
          <p:nvPr/>
        </p:nvSpPr>
        <p:spPr bwMode="auto">
          <a:xfrm>
            <a:off x="0" y="1979613"/>
            <a:ext cx="6858000" cy="6913562"/>
          </a:xfrm>
          <a:prstGeom prst="verticalScroll">
            <a:avLst>
              <a:gd name="adj" fmla="val 12500"/>
            </a:avLst>
          </a:prstGeom>
          <a:solidFill>
            <a:srgbClr val="CCFFFF"/>
          </a:solidFill>
          <a:ln w="9525">
            <a:solidFill>
              <a:schemeClr val="tx1"/>
            </a:solidFill>
            <a:round/>
            <a:headEnd/>
            <a:tailEnd/>
          </a:ln>
        </p:spPr>
        <p:txBody>
          <a:bodyPr wrap="none" anchor="ctr"/>
          <a:lstStyle/>
          <a:p>
            <a:pPr algn="ctr"/>
            <a:endParaRPr lang="ru-RU" sz="1600" b="1"/>
          </a:p>
        </p:txBody>
      </p:sp>
      <p:sp>
        <p:nvSpPr>
          <p:cNvPr id="9221" name="Text Box 9"/>
          <p:cNvSpPr txBox="1">
            <a:spLocks noChangeArrowheads="1"/>
          </p:cNvSpPr>
          <p:nvPr/>
        </p:nvSpPr>
        <p:spPr bwMode="auto">
          <a:xfrm>
            <a:off x="765175" y="2916238"/>
            <a:ext cx="5327650" cy="5715000"/>
          </a:xfrm>
          <a:prstGeom prst="rect">
            <a:avLst/>
          </a:prstGeom>
          <a:noFill/>
          <a:ln w="9525">
            <a:noFill/>
            <a:miter lim="800000"/>
            <a:headEnd/>
            <a:tailEnd/>
          </a:ln>
        </p:spPr>
        <p:txBody>
          <a:bodyPr>
            <a:spAutoFit/>
          </a:bodyPr>
          <a:lstStyle/>
          <a:p>
            <a:pPr algn="ctr"/>
            <a:r>
              <a:rPr lang="ru-RU" sz="1600" b="1">
                <a:solidFill>
                  <a:schemeClr val="accent2"/>
                </a:solidFill>
              </a:rPr>
              <a:t>«… просмотр телепередач для ребенка</a:t>
            </a:r>
          </a:p>
          <a:p>
            <a:pPr algn="ctr"/>
            <a:r>
              <a:rPr lang="ru-RU" sz="1600" b="1">
                <a:solidFill>
                  <a:schemeClr val="accent2"/>
                </a:solidFill>
              </a:rPr>
              <a:t>не только большая зрительная, но и</a:t>
            </a:r>
          </a:p>
          <a:p>
            <a:pPr algn="ctr"/>
            <a:r>
              <a:rPr lang="ru-RU" sz="1600" b="1">
                <a:solidFill>
                  <a:schemeClr val="accent2"/>
                </a:solidFill>
              </a:rPr>
              <a:t>психоэмоциональная нагрузка.</a:t>
            </a:r>
          </a:p>
          <a:p>
            <a:pPr algn="ctr"/>
            <a:r>
              <a:rPr lang="ru-RU" sz="1600" b="1">
                <a:solidFill>
                  <a:schemeClr val="accent2"/>
                </a:solidFill>
              </a:rPr>
              <a:t>Зрительная нагрузка такого рода связана с</a:t>
            </a:r>
          </a:p>
          <a:p>
            <a:pPr algn="ctr"/>
            <a:r>
              <a:rPr lang="ru-RU" sz="1600" b="1">
                <a:solidFill>
                  <a:schemeClr val="accent2"/>
                </a:solidFill>
              </a:rPr>
              <a:t>напряжением аккомодации глаза, и ее необходимо регламентировать следующим образом. В дни посещения ДОУ просмотр</a:t>
            </a:r>
          </a:p>
          <a:p>
            <a:pPr algn="ctr"/>
            <a:r>
              <a:rPr lang="ru-RU" sz="1600" b="1">
                <a:solidFill>
                  <a:schemeClr val="accent2"/>
                </a:solidFill>
              </a:rPr>
              <a:t>телепередач для детей следует ограничить до</a:t>
            </a:r>
          </a:p>
          <a:p>
            <a:pPr algn="ctr"/>
            <a:r>
              <a:rPr lang="ru-RU" sz="1600" b="1">
                <a:solidFill>
                  <a:schemeClr val="accent2"/>
                </a:solidFill>
              </a:rPr>
              <a:t>15 минут, а в выходные – до получаса. Более</a:t>
            </a:r>
          </a:p>
          <a:p>
            <a:pPr algn="ctr"/>
            <a:r>
              <a:rPr lang="ru-RU" sz="1600" b="1">
                <a:solidFill>
                  <a:schemeClr val="accent2"/>
                </a:solidFill>
              </a:rPr>
              <a:t>длительные просмотры перегружают нервную</a:t>
            </a:r>
          </a:p>
          <a:p>
            <a:pPr algn="ctr"/>
            <a:r>
              <a:rPr lang="ru-RU" sz="1600" b="1">
                <a:solidFill>
                  <a:schemeClr val="accent2"/>
                </a:solidFill>
              </a:rPr>
              <a:t>систему, мешают ему заснуть.</a:t>
            </a:r>
          </a:p>
          <a:p>
            <a:pPr algn="ctr"/>
            <a:r>
              <a:rPr lang="ru-RU" sz="1600" b="1">
                <a:solidFill>
                  <a:schemeClr val="accent2"/>
                </a:solidFill>
              </a:rPr>
              <a:t>Большое значение имеют также условия просмотра. Дети нередко любят располагаться близко от экрана. Оптимальное расстояние для зрения – 2,0 – 2,5 м от экрана. Детям следует сидеть не сбоку, а прямо перед экраном. Освещение при это должно быть как естественным, так и искусственным. Однако свет не должен попадать в глаза, а источники света не должны отражаться на экране телевизора».</a:t>
            </a:r>
          </a:p>
          <a:p>
            <a:pPr algn="ctr"/>
            <a:endParaRPr lang="ru-RU" sz="1600" b="1">
              <a:solidFill>
                <a:schemeClr val="accent2"/>
              </a:solidFill>
            </a:endParaRPr>
          </a:p>
          <a:p>
            <a:pPr algn="ctr">
              <a:buFontTx/>
              <a:buChar char="-"/>
            </a:pPr>
            <a:endParaRPr lang="ru-RU" sz="1600" b="1">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endParaRPr lang="ru-RU" smtClean="0"/>
          </a:p>
        </p:txBody>
      </p:sp>
      <p:sp>
        <p:nvSpPr>
          <p:cNvPr id="4" name="Прямоугольник 3"/>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5" name="Прямоугольник 4"/>
          <p:cNvSpPr/>
          <p:nvPr/>
        </p:nvSpPr>
        <p:spPr>
          <a:xfrm>
            <a:off x="-571528" y="357158"/>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Комплекс упражнений для глаз</a:t>
            </a:r>
          </a:p>
        </p:txBody>
      </p:sp>
      <p:sp>
        <p:nvSpPr>
          <p:cNvPr id="10245" name="TextBox 5"/>
          <p:cNvSpPr txBox="1">
            <a:spLocks noChangeArrowheads="1"/>
          </p:cNvSpPr>
          <p:nvPr/>
        </p:nvSpPr>
        <p:spPr bwMode="auto">
          <a:xfrm>
            <a:off x="0" y="8426450"/>
            <a:ext cx="6786563" cy="646113"/>
          </a:xfrm>
          <a:prstGeom prst="rect">
            <a:avLst/>
          </a:prstGeom>
          <a:noFill/>
          <a:ln w="9525">
            <a:noFill/>
            <a:miter lim="800000"/>
            <a:headEnd/>
            <a:tailEnd/>
          </a:ln>
        </p:spPr>
        <p:txBody>
          <a:bodyPr>
            <a:spAutoFit/>
          </a:bodyPr>
          <a:lstStyle/>
          <a:p>
            <a:pPr algn="ctr"/>
            <a:r>
              <a:rPr lang="ru-RU">
                <a:solidFill>
                  <a:srgbClr val="FF0000"/>
                </a:solidFill>
                <a:latin typeface="Century" pitchFamily="18" charset="0"/>
              </a:rPr>
              <a:t>Следите за своими глазами. </a:t>
            </a:r>
          </a:p>
          <a:p>
            <a:pPr algn="ctr"/>
            <a:r>
              <a:rPr lang="ru-RU">
                <a:solidFill>
                  <a:srgbClr val="FF0000"/>
                </a:solidFill>
                <a:latin typeface="Century" pitchFamily="18" charset="0"/>
              </a:rPr>
              <a:t>Мир так прекрасен, особенно если мы его видим... </a:t>
            </a:r>
          </a:p>
        </p:txBody>
      </p:sp>
      <p:pic>
        <p:nvPicPr>
          <p:cNvPr id="10246" name="Содержимое 6" descr="i_033.png"/>
          <p:cNvPicPr>
            <a:picLocks noGrp="1" noChangeAspect="1"/>
          </p:cNvPicPr>
          <p:nvPr>
            <p:ph idx="1"/>
          </p:nvPr>
        </p:nvPicPr>
        <p:blipFill>
          <a:blip r:embed="rId2"/>
          <a:srcRect/>
          <a:stretch>
            <a:fillRect/>
          </a:stretch>
        </p:blipFill>
        <p:spPr>
          <a:xfrm>
            <a:off x="142875" y="714375"/>
            <a:ext cx="1677988" cy="1643063"/>
          </a:xfrm>
        </p:spPr>
      </p:pic>
      <p:sp>
        <p:nvSpPr>
          <p:cNvPr id="10247" name="TextBox 7"/>
          <p:cNvSpPr txBox="1">
            <a:spLocks noChangeArrowheads="1"/>
          </p:cNvSpPr>
          <p:nvPr/>
        </p:nvSpPr>
        <p:spPr bwMode="auto">
          <a:xfrm>
            <a:off x="0" y="2143125"/>
            <a:ext cx="6858000" cy="4770438"/>
          </a:xfrm>
          <a:prstGeom prst="rect">
            <a:avLst/>
          </a:prstGeom>
          <a:noFill/>
          <a:ln w="9525">
            <a:noFill/>
            <a:miter lim="800000"/>
            <a:headEnd/>
            <a:tailEnd/>
          </a:ln>
        </p:spPr>
        <p:txBody>
          <a:bodyPr>
            <a:spAutoFit/>
          </a:bodyPr>
          <a:lstStyle/>
          <a:p>
            <a:pPr algn="ctr"/>
            <a:endParaRPr lang="ru-RU" sz="1600" i="1"/>
          </a:p>
          <a:p>
            <a:pPr algn="ctr"/>
            <a:r>
              <a:rPr lang="ru-RU" sz="1600" i="1">
                <a:latin typeface="Calibri" pitchFamily="34" charset="0"/>
              </a:rPr>
              <a:t>Упражнения выполняются сидя, голова неподвижна, поза удобная, с максимальной амплитудой движения глаз.</a:t>
            </a:r>
          </a:p>
          <a:p>
            <a:r>
              <a:rPr lang="ru-RU" sz="1600">
                <a:latin typeface="Calibri" pitchFamily="34" charset="0"/>
              </a:rPr>
              <a:t/>
            </a:r>
            <a:br>
              <a:rPr lang="ru-RU" sz="1600">
                <a:latin typeface="Calibri" pitchFamily="34" charset="0"/>
              </a:rPr>
            </a:br>
            <a:r>
              <a:rPr lang="ru-RU" sz="1600">
                <a:latin typeface="Calibri" pitchFamily="34" charset="0"/>
              </a:rPr>
              <a:t>  </a:t>
            </a:r>
            <a:r>
              <a:rPr lang="ru-RU" sz="1600" b="1">
                <a:latin typeface="Calibri" pitchFamily="34" charset="0"/>
              </a:rPr>
              <a:t>1</a:t>
            </a:r>
            <a:r>
              <a:rPr lang="ru-RU" sz="1600">
                <a:latin typeface="Calibri" pitchFamily="34" charset="0"/>
              </a:rPr>
              <a:t>. </a:t>
            </a:r>
            <a:r>
              <a:rPr lang="ru-RU" sz="1600" b="1">
                <a:latin typeface="Calibri" pitchFamily="34" charset="0"/>
              </a:rPr>
              <a:t>Жмурки.</a:t>
            </a:r>
            <a:r>
              <a:rPr lang="ru-RU" sz="1600">
                <a:latin typeface="Calibri" pitchFamily="34" charset="0"/>
              </a:rPr>
              <a:t> Закрыть глаза, сильно напрягая глазные мышцы, на счет 1 - 4, затем раскрыть глаза, расслабив мышцы глаз, посмотрев вдаль, на счет 1 - 6. Повторить 4 - 5 раз.</a:t>
            </a:r>
            <a:br>
              <a:rPr lang="ru-RU" sz="1600">
                <a:latin typeface="Calibri" pitchFamily="34" charset="0"/>
              </a:rPr>
            </a:br>
            <a:endParaRPr lang="ru-RU" sz="1600"/>
          </a:p>
          <a:p>
            <a:r>
              <a:rPr lang="ru-RU" sz="1600">
                <a:latin typeface="Calibri" pitchFamily="34" charset="0"/>
              </a:rPr>
              <a:t>  </a:t>
            </a:r>
            <a:r>
              <a:rPr lang="ru-RU" sz="1600" b="1">
                <a:latin typeface="Calibri" pitchFamily="34" charset="0"/>
              </a:rPr>
              <a:t>2</a:t>
            </a:r>
            <a:r>
              <a:rPr lang="ru-RU" sz="1600">
                <a:latin typeface="Calibri" pitchFamily="34" charset="0"/>
              </a:rPr>
              <a:t>. </a:t>
            </a:r>
            <a:r>
              <a:rPr lang="ru-RU" sz="1600" b="1">
                <a:latin typeface="Calibri" pitchFamily="34" charset="0"/>
              </a:rPr>
              <a:t>Близко-далеко.</a:t>
            </a:r>
            <a:r>
              <a:rPr lang="ru-RU" sz="1600">
                <a:latin typeface="Calibri" pitchFamily="34" charset="0"/>
              </a:rPr>
              <a:t> Посмотреть на переносицу и задержать взор на счет </a:t>
            </a:r>
          </a:p>
          <a:p>
            <a:r>
              <a:rPr lang="ru-RU" sz="1600">
                <a:latin typeface="Calibri" pitchFamily="34" charset="0"/>
              </a:rPr>
              <a:t>1 - 4. До усталости глаза доводить нельзя. Затем открыть глаза, посмотреть вдаль на счет 1 - 6. Повторить 4 - 5 раз.</a:t>
            </a:r>
            <a:br>
              <a:rPr lang="ru-RU" sz="1600">
                <a:latin typeface="Calibri" pitchFamily="34" charset="0"/>
              </a:rPr>
            </a:br>
            <a:r>
              <a:rPr lang="ru-RU" sz="1600">
                <a:latin typeface="Calibri" pitchFamily="34" charset="0"/>
              </a:rPr>
              <a:t>   </a:t>
            </a:r>
            <a:r>
              <a:rPr lang="ru-RU" sz="1600" b="1">
                <a:latin typeface="Calibri" pitchFamily="34" charset="0"/>
              </a:rPr>
              <a:t>3</a:t>
            </a:r>
            <a:r>
              <a:rPr lang="ru-RU" sz="1600">
                <a:latin typeface="Calibri" pitchFamily="34" charset="0"/>
              </a:rPr>
              <a:t>. </a:t>
            </a:r>
            <a:r>
              <a:rPr lang="ru-RU" sz="1600" b="1">
                <a:latin typeface="Calibri" pitchFamily="34" charset="0"/>
              </a:rPr>
              <a:t>Лево-право. </a:t>
            </a:r>
            <a:r>
              <a:rPr lang="ru-RU" sz="1600">
                <a:latin typeface="Calibri" pitchFamily="34" charset="0"/>
              </a:rPr>
              <a:t>Не поворачивая головы, посмотреть направо и зафиксировать взгляд на счет 1 - 4, затем посмотреть вдаль прямо на </a:t>
            </a:r>
          </a:p>
          <a:p>
            <a:r>
              <a:rPr lang="ru-RU" sz="1600">
                <a:latin typeface="Calibri" pitchFamily="34" charset="0"/>
              </a:rPr>
              <a:t>счет 1 - 6. Аналогичным образом проводятся упражнения, но с фиксацией взгляда влево, вверх, вниз.</a:t>
            </a:r>
            <a:br>
              <a:rPr lang="ru-RU" sz="1600">
                <a:latin typeface="Calibri" pitchFamily="34" charset="0"/>
              </a:rPr>
            </a:br>
            <a:endParaRPr lang="ru-RU" sz="1600"/>
          </a:p>
          <a:p>
            <a:r>
              <a:rPr lang="ru-RU" sz="1600">
                <a:latin typeface="Calibri" pitchFamily="34" charset="0"/>
              </a:rPr>
              <a:t>    </a:t>
            </a:r>
            <a:r>
              <a:rPr lang="ru-RU" sz="1600" b="1">
                <a:latin typeface="Calibri" pitchFamily="34" charset="0"/>
              </a:rPr>
              <a:t>4</a:t>
            </a:r>
            <a:r>
              <a:rPr lang="ru-RU" sz="1600">
                <a:latin typeface="Calibri" pitchFamily="34" charset="0"/>
              </a:rPr>
              <a:t>. </a:t>
            </a:r>
            <a:r>
              <a:rPr lang="ru-RU" sz="1600" b="1">
                <a:latin typeface="Calibri" pitchFamily="34" charset="0"/>
              </a:rPr>
              <a:t>Диагонали.</a:t>
            </a:r>
            <a:r>
              <a:rPr lang="ru-RU" sz="1600">
                <a:latin typeface="Calibri" pitchFamily="34" charset="0"/>
              </a:rPr>
              <a:t> Перевести взгляд быстро по диагонали: направо вверх - налево вниз, потом прямо вдаль на счет 1 - 6; затем налево - вверх - направо - вниз и посмотреть вдаль на счет 1 - 6. Повторить 3 - 4 раза.</a:t>
            </a:r>
          </a:p>
        </p:txBody>
      </p:sp>
      <p:sp>
        <p:nvSpPr>
          <p:cNvPr id="4104" name="TextBox 8"/>
          <p:cNvSpPr txBox="1">
            <a:spLocks noChangeArrowheads="1"/>
          </p:cNvSpPr>
          <p:nvPr/>
        </p:nvSpPr>
        <p:spPr bwMode="auto">
          <a:xfrm>
            <a:off x="1785938" y="857250"/>
            <a:ext cx="5072062" cy="1384300"/>
          </a:xfrm>
          <a:prstGeom prst="rect">
            <a:avLst/>
          </a:prstGeom>
          <a:noFill/>
          <a:ln w="9525">
            <a:noFill/>
            <a:miter lim="800000"/>
            <a:headEnd/>
            <a:tailEnd/>
          </a:ln>
        </p:spPr>
        <p:txBody>
          <a:bodyPr>
            <a:spAutoFit/>
          </a:bodyPr>
          <a:lstStyle/>
          <a:p>
            <a:pPr algn="just">
              <a:defRPr/>
            </a:pPr>
            <a:r>
              <a:rPr lang="ru-RU" sz="1400" dirty="0">
                <a:latin typeface="+mj-lt"/>
              </a:rPr>
              <a:t>Предлагаем специальный комплекс упражнений для глаз, который при регулярном выполнении может стать хорошей тренировкой и профилактикой для сохранения зрения. Упражнения лучше проводить в игровой форме, с любимыми игрушками ребенка, передвигая их вправо-влево, вверх-вниз.</a:t>
            </a:r>
            <a:r>
              <a:rPr lang="ru-RU" sz="1400" i="1" dirty="0">
                <a:latin typeface="+mj-lt"/>
              </a:rPr>
              <a:t> </a:t>
            </a:r>
          </a:p>
          <a:p>
            <a:pPr algn="just">
              <a:defRPr/>
            </a:pPr>
            <a:endParaRPr lang="ru-RU" sz="1400" dirty="0">
              <a:latin typeface="+mj-lt"/>
            </a:endParaRPr>
          </a:p>
        </p:txBody>
      </p:sp>
      <p:pic>
        <p:nvPicPr>
          <p:cNvPr id="10249" name="Рисунок 4" descr="item_2251.jpg"/>
          <p:cNvPicPr>
            <a:picLocks noChangeAspect="1"/>
          </p:cNvPicPr>
          <p:nvPr/>
        </p:nvPicPr>
        <p:blipFill>
          <a:blip r:embed="rId3"/>
          <a:srcRect/>
          <a:stretch>
            <a:fillRect/>
          </a:stretch>
        </p:blipFill>
        <p:spPr bwMode="auto">
          <a:xfrm>
            <a:off x="1700213" y="7469188"/>
            <a:ext cx="3586162" cy="91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2728</Words>
  <Application>Microsoft Office PowerPoint</Application>
  <PresentationFormat>Экран (4:3)</PresentationFormat>
  <Paragraphs>263</Paragraphs>
  <Slides>18</Slides>
  <Notes>0</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vt:i4>
      </vt:variant>
      <vt:variant>
        <vt:lpstr>Заголовки слайдов</vt:lpstr>
      </vt:variant>
      <vt:variant>
        <vt:i4>18</vt:i4>
      </vt:variant>
    </vt:vector>
  </HeadingPairs>
  <TitlesOfParts>
    <vt:vector size="34" baseType="lpstr">
      <vt:lpstr>Arial</vt:lpstr>
      <vt:lpstr>Arial Narrow</vt:lpstr>
      <vt:lpstr>Arno Pro Caption</vt:lpstr>
      <vt:lpstr>Arno Pro Light Display</vt:lpstr>
      <vt:lpstr>Arno Pro Smbd Caption</vt:lpstr>
      <vt:lpstr>Calibri</vt:lpstr>
      <vt:lpstr>Candara</vt:lpstr>
      <vt:lpstr>Century</vt:lpstr>
      <vt:lpstr>Century Gothic</vt:lpstr>
      <vt:lpstr>Comic Sans MS</vt:lpstr>
      <vt:lpstr>Impact</vt:lpstr>
      <vt:lpstr>Monotype Corsiva</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 Улучшает работу внутренних органов, развивает сердечно-сосудистую и дыхательную систему.   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  3. Плавание, является одним из лучших средств формирования правильной осанки ребенка.   4. Дозированное плавание может быть полезно детям, склонным к простудным заболеваниям. </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Кузнецова Виктория</dc:creator>
  <cp:lastModifiedBy>Пользователь Windows</cp:lastModifiedBy>
  <cp:revision>211</cp:revision>
  <dcterms:created xsi:type="dcterms:W3CDTF">2009-03-15T13:38:58Z</dcterms:created>
  <dcterms:modified xsi:type="dcterms:W3CDTF">2023-01-23T07:46:50Z</dcterms:modified>
</cp:coreProperties>
</file>